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54B"/>
    <a:srgbClr val="CC6600"/>
    <a:srgbClr val="FFCC99"/>
    <a:srgbClr val="456E87"/>
    <a:srgbClr val="FF6699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8" autoAdjust="0"/>
    <p:restoredTop sz="94660"/>
  </p:normalViewPr>
  <p:slideViewPr>
    <p:cSldViewPr snapToGrid="0">
      <p:cViewPr varScale="1">
        <p:scale>
          <a:sx n="85" d="100"/>
          <a:sy n="85" d="100"/>
        </p:scale>
        <p:origin x="1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683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1413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3568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7600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3857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339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685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20639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46083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214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89406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E6D13-9B06-4E99-9E91-AB8CA6A1CACC}" type="datetimeFigureOut">
              <a:rPr lang="de-AT" smtClean="0"/>
              <a:t>06.02.2020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E3EBA-6E27-4FD2-8B39-9BFF1FBE6B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323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ruppieren 165"/>
          <p:cNvGrpSpPr/>
          <p:nvPr/>
        </p:nvGrpSpPr>
        <p:grpSpPr>
          <a:xfrm>
            <a:off x="6492679" y="6118234"/>
            <a:ext cx="1468912" cy="756681"/>
            <a:chOff x="2762866" y="659040"/>
            <a:chExt cx="2603844" cy="1341319"/>
          </a:xfrm>
        </p:grpSpPr>
        <p:sp>
          <p:nvSpPr>
            <p:cNvPr id="167" name="Gleichschenkliges Dreieck 166"/>
            <p:cNvSpPr/>
            <p:nvPr/>
          </p:nvSpPr>
          <p:spPr>
            <a:xfrm>
              <a:off x="2762866" y="867118"/>
              <a:ext cx="1565032" cy="1130813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8" name="Gleichschenkliges Dreieck 167"/>
            <p:cNvSpPr/>
            <p:nvPr/>
          </p:nvSpPr>
          <p:spPr>
            <a:xfrm>
              <a:off x="3411798" y="659040"/>
              <a:ext cx="1565032" cy="1130813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9" name="Gleichschenkliges Dreieck 168"/>
            <p:cNvSpPr/>
            <p:nvPr/>
          </p:nvSpPr>
          <p:spPr>
            <a:xfrm>
              <a:off x="3801678" y="869546"/>
              <a:ext cx="1565032" cy="1130813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70" name="Gleichschenkliges Dreieck 169"/>
            <p:cNvSpPr/>
            <p:nvPr/>
          </p:nvSpPr>
          <p:spPr>
            <a:xfrm>
              <a:off x="4055051" y="750707"/>
              <a:ext cx="272847" cy="195021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130" name="Textfeld 129"/>
          <p:cNvSpPr txBox="1"/>
          <p:nvPr/>
        </p:nvSpPr>
        <p:spPr>
          <a:xfrm>
            <a:off x="10963791" y="-83323"/>
            <a:ext cx="30200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0" dirty="0" smtClean="0">
                <a:solidFill>
                  <a:srgbClr val="456E87"/>
                </a:solidFill>
                <a:sym typeface="Webdings" panose="05030102010509060703" pitchFamily="18" charset="2"/>
              </a:rPr>
              <a:t></a:t>
            </a:r>
            <a:endParaRPr lang="de-AT" sz="9000" dirty="0">
              <a:solidFill>
                <a:srgbClr val="456E87"/>
              </a:solidFill>
            </a:endParaRPr>
          </a:p>
        </p:txBody>
      </p:sp>
      <p:sp>
        <p:nvSpPr>
          <p:cNvPr id="129" name="Textfeld 128"/>
          <p:cNvSpPr txBox="1"/>
          <p:nvPr/>
        </p:nvSpPr>
        <p:spPr>
          <a:xfrm>
            <a:off x="2277864" y="5631485"/>
            <a:ext cx="30200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0" dirty="0" smtClean="0">
                <a:solidFill>
                  <a:srgbClr val="456E87"/>
                </a:solidFill>
                <a:sym typeface="Webdings" panose="05030102010509060703" pitchFamily="18" charset="2"/>
              </a:rPr>
              <a:t></a:t>
            </a:r>
            <a:endParaRPr lang="de-AT" sz="9000" dirty="0">
              <a:solidFill>
                <a:srgbClr val="456E87"/>
              </a:solidFill>
            </a:endParaRPr>
          </a:p>
        </p:txBody>
      </p:sp>
      <p:sp>
        <p:nvSpPr>
          <p:cNvPr id="27" name="Freihandform 26"/>
          <p:cNvSpPr/>
          <p:nvPr/>
        </p:nvSpPr>
        <p:spPr>
          <a:xfrm>
            <a:off x="-228599" y="2398538"/>
            <a:ext cx="12717746" cy="2705884"/>
          </a:xfrm>
          <a:custGeom>
            <a:avLst/>
            <a:gdLst>
              <a:gd name="connsiteX0" fmla="*/ 109856 w 12628499"/>
              <a:gd name="connsiteY0" fmla="*/ 772365 h 2705884"/>
              <a:gd name="connsiteX1" fmla="*/ 1348721 w 12628499"/>
              <a:gd name="connsiteY1" fmla="*/ 610133 h 2705884"/>
              <a:gd name="connsiteX2" fmla="*/ 2705572 w 12628499"/>
              <a:gd name="connsiteY2" fmla="*/ 1170572 h 2705884"/>
              <a:gd name="connsiteX3" fmla="*/ 5080063 w 12628499"/>
              <a:gd name="connsiteY3" fmla="*/ 329914 h 2705884"/>
              <a:gd name="connsiteX4" fmla="*/ 6835121 w 12628499"/>
              <a:gd name="connsiteY4" fmla="*/ 978843 h 2705884"/>
              <a:gd name="connsiteX5" fmla="*/ 9032630 w 12628499"/>
              <a:gd name="connsiteY5" fmla="*/ 315165 h 2705884"/>
              <a:gd name="connsiteX6" fmla="*/ 10536966 w 12628499"/>
              <a:gd name="connsiteY6" fmla="*/ 1082081 h 2705884"/>
              <a:gd name="connsiteX7" fmla="*/ 12351018 w 12628499"/>
              <a:gd name="connsiteY7" fmla="*/ 20197 h 2705884"/>
              <a:gd name="connsiteX8" fmla="*/ 12395263 w 12628499"/>
              <a:gd name="connsiteY8" fmla="*/ 2217707 h 2705884"/>
              <a:gd name="connsiteX9" fmla="*/ 10168256 w 12628499"/>
              <a:gd name="connsiteY9" fmla="*/ 2674907 h 2705884"/>
              <a:gd name="connsiteX10" fmla="*/ 8722914 w 12628499"/>
              <a:gd name="connsiteY10" fmla="*/ 1657268 h 2705884"/>
              <a:gd name="connsiteX11" fmla="*/ 6554901 w 12628499"/>
              <a:gd name="connsiteY11" fmla="*/ 2586417 h 2705884"/>
              <a:gd name="connsiteX12" fmla="*/ 4726101 w 12628499"/>
              <a:gd name="connsiteY12" fmla="*/ 1775256 h 2705884"/>
              <a:gd name="connsiteX13" fmla="*/ 2292618 w 12628499"/>
              <a:gd name="connsiteY13" fmla="*/ 2379939 h 2705884"/>
              <a:gd name="connsiteX14" fmla="*/ 699792 w 12628499"/>
              <a:gd name="connsiteY14" fmla="*/ 1406546 h 2705884"/>
              <a:gd name="connsiteX15" fmla="*/ 124605 w 12628499"/>
              <a:gd name="connsiteY15" fmla="*/ 1332804 h 2705884"/>
              <a:gd name="connsiteX16" fmla="*/ 109856 w 12628499"/>
              <a:gd name="connsiteY16" fmla="*/ 772365 h 2705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628499" h="2705884">
                <a:moveTo>
                  <a:pt x="109856" y="772365"/>
                </a:moveTo>
                <a:cubicBezTo>
                  <a:pt x="313875" y="651920"/>
                  <a:pt x="916102" y="543765"/>
                  <a:pt x="1348721" y="610133"/>
                </a:cubicBezTo>
                <a:cubicBezTo>
                  <a:pt x="1781340" y="676501"/>
                  <a:pt x="2083682" y="1217275"/>
                  <a:pt x="2705572" y="1170572"/>
                </a:cubicBezTo>
                <a:cubicBezTo>
                  <a:pt x="3327462" y="1123869"/>
                  <a:pt x="4391805" y="361869"/>
                  <a:pt x="5080063" y="329914"/>
                </a:cubicBezTo>
                <a:cubicBezTo>
                  <a:pt x="5768321" y="297959"/>
                  <a:pt x="6176360" y="981301"/>
                  <a:pt x="6835121" y="978843"/>
                </a:cubicBezTo>
                <a:cubicBezTo>
                  <a:pt x="7493882" y="976385"/>
                  <a:pt x="8415656" y="297959"/>
                  <a:pt x="9032630" y="315165"/>
                </a:cubicBezTo>
                <a:cubicBezTo>
                  <a:pt x="9649604" y="332371"/>
                  <a:pt x="9983901" y="1131242"/>
                  <a:pt x="10536966" y="1082081"/>
                </a:cubicBezTo>
                <a:cubicBezTo>
                  <a:pt x="11090031" y="1032920"/>
                  <a:pt x="12041302" y="-169074"/>
                  <a:pt x="12351018" y="20197"/>
                </a:cubicBezTo>
                <a:cubicBezTo>
                  <a:pt x="12660734" y="209468"/>
                  <a:pt x="12759057" y="1775255"/>
                  <a:pt x="12395263" y="2217707"/>
                </a:cubicBezTo>
                <a:cubicBezTo>
                  <a:pt x="12031469" y="2660159"/>
                  <a:pt x="10780314" y="2768314"/>
                  <a:pt x="10168256" y="2674907"/>
                </a:cubicBezTo>
                <a:cubicBezTo>
                  <a:pt x="9556198" y="2581501"/>
                  <a:pt x="9325140" y="1672016"/>
                  <a:pt x="8722914" y="1657268"/>
                </a:cubicBezTo>
                <a:cubicBezTo>
                  <a:pt x="8120688" y="1642520"/>
                  <a:pt x="7221037" y="2566752"/>
                  <a:pt x="6554901" y="2586417"/>
                </a:cubicBezTo>
                <a:cubicBezTo>
                  <a:pt x="5888765" y="2606082"/>
                  <a:pt x="5436481" y="1809669"/>
                  <a:pt x="4726101" y="1775256"/>
                </a:cubicBezTo>
                <a:cubicBezTo>
                  <a:pt x="4015721" y="1740843"/>
                  <a:pt x="2963670" y="2441391"/>
                  <a:pt x="2292618" y="2379939"/>
                </a:cubicBezTo>
                <a:cubicBezTo>
                  <a:pt x="1621566" y="2318487"/>
                  <a:pt x="1061128" y="1581069"/>
                  <a:pt x="699792" y="1406546"/>
                </a:cubicBezTo>
                <a:cubicBezTo>
                  <a:pt x="338457" y="1232024"/>
                  <a:pt x="218011" y="1433585"/>
                  <a:pt x="124605" y="1332804"/>
                </a:cubicBezTo>
                <a:cubicBezTo>
                  <a:pt x="31199" y="1232023"/>
                  <a:pt x="-94163" y="892810"/>
                  <a:pt x="109856" y="7723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73" name="Gruppieren 72"/>
          <p:cNvGrpSpPr/>
          <p:nvPr/>
        </p:nvGrpSpPr>
        <p:grpSpPr>
          <a:xfrm>
            <a:off x="3393014" y="845409"/>
            <a:ext cx="1468912" cy="756681"/>
            <a:chOff x="2762866" y="659040"/>
            <a:chExt cx="2603844" cy="1341319"/>
          </a:xfrm>
        </p:grpSpPr>
        <p:sp>
          <p:nvSpPr>
            <p:cNvPr id="69" name="Gleichschenkliges Dreieck 68"/>
            <p:cNvSpPr/>
            <p:nvPr/>
          </p:nvSpPr>
          <p:spPr>
            <a:xfrm>
              <a:off x="2762866" y="867118"/>
              <a:ext cx="1565032" cy="1130813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0" name="Gleichschenkliges Dreieck 69"/>
            <p:cNvSpPr/>
            <p:nvPr/>
          </p:nvSpPr>
          <p:spPr>
            <a:xfrm>
              <a:off x="3411798" y="659040"/>
              <a:ext cx="1565032" cy="1130813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1" name="Gleichschenkliges Dreieck 70"/>
            <p:cNvSpPr/>
            <p:nvPr/>
          </p:nvSpPr>
          <p:spPr>
            <a:xfrm>
              <a:off x="3801678" y="869546"/>
              <a:ext cx="1565032" cy="1130813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2" name="Gleichschenkliges Dreieck 71"/>
            <p:cNvSpPr/>
            <p:nvPr/>
          </p:nvSpPr>
          <p:spPr>
            <a:xfrm>
              <a:off x="4055051" y="750707"/>
              <a:ext cx="272847" cy="195021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37" name="Gruppieren 36"/>
          <p:cNvGrpSpPr/>
          <p:nvPr/>
        </p:nvGrpSpPr>
        <p:grpSpPr>
          <a:xfrm>
            <a:off x="646382" y="1680097"/>
            <a:ext cx="1140907" cy="975829"/>
            <a:chOff x="752168" y="1567978"/>
            <a:chExt cx="1585452" cy="1356053"/>
          </a:xfrm>
        </p:grpSpPr>
        <p:grpSp>
          <p:nvGrpSpPr>
            <p:cNvPr id="30" name="Gruppieren 29"/>
            <p:cNvGrpSpPr/>
            <p:nvPr/>
          </p:nvGrpSpPr>
          <p:grpSpPr>
            <a:xfrm>
              <a:off x="752168" y="1769806"/>
              <a:ext cx="752167" cy="1032388"/>
              <a:chOff x="752168" y="1769806"/>
              <a:chExt cx="752167" cy="1032388"/>
            </a:xfrm>
          </p:grpSpPr>
          <p:sp>
            <p:nvSpPr>
              <p:cNvPr id="29" name="Abgerundetes Rechteck 28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28" name="Ellipse 27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31" name="Gruppieren 30"/>
            <p:cNvGrpSpPr/>
            <p:nvPr/>
          </p:nvGrpSpPr>
          <p:grpSpPr>
            <a:xfrm>
              <a:off x="1209370" y="1567978"/>
              <a:ext cx="752167" cy="1032388"/>
              <a:chOff x="752168" y="1769806"/>
              <a:chExt cx="752167" cy="1032388"/>
            </a:xfrm>
          </p:grpSpPr>
          <p:sp>
            <p:nvSpPr>
              <p:cNvPr id="32" name="Abgerundetes Rechteck 31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33" name="Ellipse 32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34" name="Gruppieren 33"/>
            <p:cNvGrpSpPr/>
            <p:nvPr/>
          </p:nvGrpSpPr>
          <p:grpSpPr>
            <a:xfrm>
              <a:off x="1585453" y="1891643"/>
              <a:ext cx="752167" cy="1032388"/>
              <a:chOff x="752168" y="1769806"/>
              <a:chExt cx="752167" cy="1032388"/>
            </a:xfrm>
          </p:grpSpPr>
          <p:sp>
            <p:nvSpPr>
              <p:cNvPr id="35" name="Abgerundetes Rechteck 34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36" name="Ellipse 35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79" name="Gruppieren 78"/>
          <p:cNvGrpSpPr/>
          <p:nvPr/>
        </p:nvGrpSpPr>
        <p:grpSpPr>
          <a:xfrm>
            <a:off x="1990496" y="1213595"/>
            <a:ext cx="1844777" cy="1784278"/>
            <a:chOff x="752167" y="585563"/>
            <a:chExt cx="1844777" cy="1784278"/>
          </a:xfrm>
        </p:grpSpPr>
        <p:sp>
          <p:nvSpPr>
            <p:cNvPr id="80" name="Rechteck 79"/>
            <p:cNvSpPr/>
            <p:nvPr/>
          </p:nvSpPr>
          <p:spPr>
            <a:xfrm>
              <a:off x="752167" y="585563"/>
              <a:ext cx="1844777" cy="178427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1" name="Rechteck 80"/>
            <p:cNvSpPr/>
            <p:nvPr/>
          </p:nvSpPr>
          <p:spPr>
            <a:xfrm>
              <a:off x="853706" y="934290"/>
              <a:ext cx="1643688" cy="131043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2" name="Textfeld 81"/>
            <p:cNvSpPr txBox="1"/>
            <p:nvPr/>
          </p:nvSpPr>
          <p:spPr>
            <a:xfrm>
              <a:off x="788986" y="585563"/>
              <a:ext cx="1172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 smtClean="0">
                  <a:solidFill>
                    <a:schemeClr val="accent4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2016</a:t>
              </a:r>
              <a:endParaRPr lang="de-AT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131" name="Gruppieren 130"/>
          <p:cNvGrpSpPr/>
          <p:nvPr/>
        </p:nvGrpSpPr>
        <p:grpSpPr>
          <a:xfrm>
            <a:off x="4236854" y="3320144"/>
            <a:ext cx="454300" cy="525693"/>
            <a:chOff x="4885898" y="2858506"/>
            <a:chExt cx="743865" cy="860763"/>
          </a:xfrm>
        </p:grpSpPr>
        <p:sp>
          <p:nvSpPr>
            <p:cNvPr id="87" name="Trapezoid 86"/>
            <p:cNvSpPr/>
            <p:nvPr/>
          </p:nvSpPr>
          <p:spPr>
            <a:xfrm rot="10800000">
              <a:off x="4885898" y="3484962"/>
              <a:ext cx="743865" cy="234307"/>
            </a:xfrm>
            <a:prstGeom prst="trapezoi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8" name="Rechtwinkliges Dreieck 87"/>
            <p:cNvSpPr/>
            <p:nvPr/>
          </p:nvSpPr>
          <p:spPr>
            <a:xfrm flipH="1">
              <a:off x="4890197" y="2858506"/>
              <a:ext cx="367633" cy="563541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5" name="Gruppieren 94"/>
          <p:cNvGrpSpPr/>
          <p:nvPr/>
        </p:nvGrpSpPr>
        <p:grpSpPr>
          <a:xfrm>
            <a:off x="5741232" y="1168520"/>
            <a:ext cx="1844777" cy="1784278"/>
            <a:chOff x="752167" y="585563"/>
            <a:chExt cx="1844777" cy="1784278"/>
          </a:xfrm>
        </p:grpSpPr>
        <p:sp>
          <p:nvSpPr>
            <p:cNvPr id="96" name="Rechteck 95"/>
            <p:cNvSpPr/>
            <p:nvPr/>
          </p:nvSpPr>
          <p:spPr>
            <a:xfrm>
              <a:off x="752167" y="585563"/>
              <a:ext cx="1844777" cy="178427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7" name="Rechteck 96"/>
            <p:cNvSpPr/>
            <p:nvPr/>
          </p:nvSpPr>
          <p:spPr>
            <a:xfrm>
              <a:off x="853706" y="934290"/>
              <a:ext cx="1643688" cy="1310433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8" name="Textfeld 97"/>
            <p:cNvSpPr txBox="1"/>
            <p:nvPr/>
          </p:nvSpPr>
          <p:spPr>
            <a:xfrm>
              <a:off x="788986" y="585563"/>
              <a:ext cx="1172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 smtClean="0">
                  <a:solidFill>
                    <a:srgbClr val="FF6699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2018</a:t>
              </a:r>
              <a:endParaRPr lang="de-AT" dirty="0">
                <a:solidFill>
                  <a:srgbClr val="FF6699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107" name="Gruppieren 106"/>
          <p:cNvGrpSpPr/>
          <p:nvPr/>
        </p:nvGrpSpPr>
        <p:grpSpPr>
          <a:xfrm>
            <a:off x="228526" y="4883084"/>
            <a:ext cx="1844777" cy="1784278"/>
            <a:chOff x="752167" y="585563"/>
            <a:chExt cx="1844777" cy="1784278"/>
          </a:xfrm>
        </p:grpSpPr>
        <p:sp>
          <p:nvSpPr>
            <p:cNvPr id="108" name="Rechteck 107"/>
            <p:cNvSpPr/>
            <p:nvPr/>
          </p:nvSpPr>
          <p:spPr>
            <a:xfrm>
              <a:off x="752167" y="585563"/>
              <a:ext cx="1844777" cy="178427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9" name="Rechteck 108"/>
            <p:cNvSpPr/>
            <p:nvPr/>
          </p:nvSpPr>
          <p:spPr>
            <a:xfrm>
              <a:off x="853706" y="934290"/>
              <a:ext cx="1643688" cy="1310433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0" name="Textfeld 109"/>
            <p:cNvSpPr txBox="1"/>
            <p:nvPr/>
          </p:nvSpPr>
          <p:spPr>
            <a:xfrm>
              <a:off x="788986" y="585563"/>
              <a:ext cx="1172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 smtClean="0">
                  <a:solidFill>
                    <a:srgbClr val="FF6699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2015</a:t>
              </a:r>
              <a:endParaRPr lang="de-AT" dirty="0">
                <a:solidFill>
                  <a:srgbClr val="FF6699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111" name="Gruppieren 110"/>
          <p:cNvGrpSpPr/>
          <p:nvPr/>
        </p:nvGrpSpPr>
        <p:grpSpPr>
          <a:xfrm>
            <a:off x="4201557" y="4994888"/>
            <a:ext cx="1844777" cy="1784278"/>
            <a:chOff x="752167" y="585563"/>
            <a:chExt cx="1844777" cy="1784278"/>
          </a:xfrm>
        </p:grpSpPr>
        <p:sp>
          <p:nvSpPr>
            <p:cNvPr id="112" name="Rechteck 111"/>
            <p:cNvSpPr/>
            <p:nvPr/>
          </p:nvSpPr>
          <p:spPr>
            <a:xfrm>
              <a:off x="752167" y="585563"/>
              <a:ext cx="1844777" cy="178427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3" name="Rechteck 112"/>
            <p:cNvSpPr/>
            <p:nvPr/>
          </p:nvSpPr>
          <p:spPr>
            <a:xfrm>
              <a:off x="853706" y="934290"/>
              <a:ext cx="1643688" cy="131043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4" name="Textfeld 113"/>
            <p:cNvSpPr txBox="1"/>
            <p:nvPr/>
          </p:nvSpPr>
          <p:spPr>
            <a:xfrm>
              <a:off x="788986" y="585563"/>
              <a:ext cx="1172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 smtClean="0">
                  <a:solidFill>
                    <a:schemeClr val="accent4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2017</a:t>
              </a:r>
              <a:endParaRPr lang="de-AT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115" name="Gruppieren 114"/>
          <p:cNvGrpSpPr/>
          <p:nvPr/>
        </p:nvGrpSpPr>
        <p:grpSpPr>
          <a:xfrm>
            <a:off x="7487156" y="4627542"/>
            <a:ext cx="1844777" cy="1784278"/>
            <a:chOff x="752167" y="585563"/>
            <a:chExt cx="1844777" cy="1784278"/>
          </a:xfrm>
        </p:grpSpPr>
        <p:sp>
          <p:nvSpPr>
            <p:cNvPr id="116" name="Rechteck 115"/>
            <p:cNvSpPr/>
            <p:nvPr/>
          </p:nvSpPr>
          <p:spPr>
            <a:xfrm>
              <a:off x="752167" y="585563"/>
              <a:ext cx="1844777" cy="178427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7" name="Rechteck 116"/>
            <p:cNvSpPr/>
            <p:nvPr/>
          </p:nvSpPr>
          <p:spPr>
            <a:xfrm>
              <a:off x="853706" y="934290"/>
              <a:ext cx="1643688" cy="1310433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8" name="Textfeld 117"/>
            <p:cNvSpPr txBox="1"/>
            <p:nvPr/>
          </p:nvSpPr>
          <p:spPr>
            <a:xfrm>
              <a:off x="788986" y="585563"/>
              <a:ext cx="1172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 smtClean="0">
                  <a:solidFill>
                    <a:srgbClr val="FF6699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2019</a:t>
              </a:r>
              <a:endParaRPr lang="de-AT" dirty="0">
                <a:solidFill>
                  <a:srgbClr val="FF6699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119" name="Gruppieren 118"/>
          <p:cNvGrpSpPr/>
          <p:nvPr/>
        </p:nvGrpSpPr>
        <p:grpSpPr>
          <a:xfrm>
            <a:off x="9869463" y="637053"/>
            <a:ext cx="1844777" cy="1784278"/>
            <a:chOff x="752167" y="585563"/>
            <a:chExt cx="1844777" cy="1784278"/>
          </a:xfrm>
        </p:grpSpPr>
        <p:sp>
          <p:nvSpPr>
            <p:cNvPr id="120" name="Rechteck 119"/>
            <p:cNvSpPr/>
            <p:nvPr/>
          </p:nvSpPr>
          <p:spPr>
            <a:xfrm>
              <a:off x="752167" y="585563"/>
              <a:ext cx="1844777" cy="178427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1" name="Rechteck 120"/>
            <p:cNvSpPr/>
            <p:nvPr/>
          </p:nvSpPr>
          <p:spPr>
            <a:xfrm>
              <a:off x="853706" y="934290"/>
              <a:ext cx="1643688" cy="131043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2" name="Textfeld 121"/>
            <p:cNvSpPr txBox="1"/>
            <p:nvPr/>
          </p:nvSpPr>
          <p:spPr>
            <a:xfrm>
              <a:off x="788986" y="585563"/>
              <a:ext cx="1172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 smtClean="0">
                  <a:solidFill>
                    <a:schemeClr val="accent4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2020</a:t>
              </a:r>
              <a:endParaRPr lang="de-AT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133" name="Gruppieren 132"/>
          <p:cNvGrpSpPr/>
          <p:nvPr/>
        </p:nvGrpSpPr>
        <p:grpSpPr>
          <a:xfrm>
            <a:off x="11292489" y="3628495"/>
            <a:ext cx="454300" cy="525693"/>
            <a:chOff x="4885898" y="2858506"/>
            <a:chExt cx="743865" cy="860763"/>
          </a:xfrm>
        </p:grpSpPr>
        <p:sp>
          <p:nvSpPr>
            <p:cNvPr id="134" name="Trapezoid 133"/>
            <p:cNvSpPr/>
            <p:nvPr/>
          </p:nvSpPr>
          <p:spPr>
            <a:xfrm rot="10800000">
              <a:off x="4885898" y="3484962"/>
              <a:ext cx="743865" cy="234307"/>
            </a:xfrm>
            <a:prstGeom prst="trapezoi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35" name="Rechtwinkliges Dreieck 134"/>
            <p:cNvSpPr/>
            <p:nvPr/>
          </p:nvSpPr>
          <p:spPr>
            <a:xfrm flipH="1">
              <a:off x="4890197" y="2858506"/>
              <a:ext cx="367633" cy="563541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6" name="Gruppieren 135"/>
          <p:cNvGrpSpPr/>
          <p:nvPr/>
        </p:nvGrpSpPr>
        <p:grpSpPr>
          <a:xfrm>
            <a:off x="2515171" y="4395169"/>
            <a:ext cx="1140907" cy="975829"/>
            <a:chOff x="752168" y="1567978"/>
            <a:chExt cx="1585452" cy="1356053"/>
          </a:xfrm>
        </p:grpSpPr>
        <p:grpSp>
          <p:nvGrpSpPr>
            <p:cNvPr id="137" name="Gruppieren 136"/>
            <p:cNvGrpSpPr/>
            <p:nvPr/>
          </p:nvGrpSpPr>
          <p:grpSpPr>
            <a:xfrm>
              <a:off x="752168" y="1769806"/>
              <a:ext cx="752167" cy="1032388"/>
              <a:chOff x="752168" y="1769806"/>
              <a:chExt cx="752167" cy="1032388"/>
            </a:xfrm>
          </p:grpSpPr>
          <p:sp>
            <p:nvSpPr>
              <p:cNvPr id="144" name="Abgerundetes Rechteck 143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45" name="Ellipse 144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38" name="Gruppieren 137"/>
            <p:cNvGrpSpPr/>
            <p:nvPr/>
          </p:nvGrpSpPr>
          <p:grpSpPr>
            <a:xfrm>
              <a:off x="1209370" y="1567978"/>
              <a:ext cx="752167" cy="1032388"/>
              <a:chOff x="752168" y="1769806"/>
              <a:chExt cx="752167" cy="1032388"/>
            </a:xfrm>
          </p:grpSpPr>
          <p:sp>
            <p:nvSpPr>
              <p:cNvPr id="142" name="Abgerundetes Rechteck 141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43" name="Ellipse 142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39" name="Gruppieren 138"/>
            <p:cNvGrpSpPr/>
            <p:nvPr/>
          </p:nvGrpSpPr>
          <p:grpSpPr>
            <a:xfrm>
              <a:off x="1585453" y="1891643"/>
              <a:ext cx="752167" cy="1032388"/>
              <a:chOff x="752168" y="1769806"/>
              <a:chExt cx="752167" cy="1032388"/>
            </a:xfrm>
          </p:grpSpPr>
          <p:sp>
            <p:nvSpPr>
              <p:cNvPr id="140" name="Abgerundetes Rechteck 139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41" name="Ellipse 140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146" name="Gruppieren 145"/>
          <p:cNvGrpSpPr/>
          <p:nvPr/>
        </p:nvGrpSpPr>
        <p:grpSpPr>
          <a:xfrm>
            <a:off x="7761275" y="849505"/>
            <a:ext cx="1140907" cy="975829"/>
            <a:chOff x="752168" y="1567978"/>
            <a:chExt cx="1585452" cy="1356053"/>
          </a:xfrm>
        </p:grpSpPr>
        <p:grpSp>
          <p:nvGrpSpPr>
            <p:cNvPr id="147" name="Gruppieren 146"/>
            <p:cNvGrpSpPr/>
            <p:nvPr/>
          </p:nvGrpSpPr>
          <p:grpSpPr>
            <a:xfrm>
              <a:off x="752168" y="1769806"/>
              <a:ext cx="752167" cy="1032388"/>
              <a:chOff x="752168" y="1769806"/>
              <a:chExt cx="752167" cy="1032388"/>
            </a:xfrm>
          </p:grpSpPr>
          <p:sp>
            <p:nvSpPr>
              <p:cNvPr id="154" name="Abgerundetes Rechteck 153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55" name="Ellipse 154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48" name="Gruppieren 147"/>
            <p:cNvGrpSpPr/>
            <p:nvPr/>
          </p:nvGrpSpPr>
          <p:grpSpPr>
            <a:xfrm>
              <a:off x="1209370" y="1567978"/>
              <a:ext cx="752167" cy="1032388"/>
              <a:chOff x="752168" y="1769806"/>
              <a:chExt cx="752167" cy="1032388"/>
            </a:xfrm>
          </p:grpSpPr>
          <p:sp>
            <p:nvSpPr>
              <p:cNvPr id="152" name="Abgerundetes Rechteck 151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53" name="Ellipse 152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49" name="Gruppieren 148"/>
            <p:cNvGrpSpPr/>
            <p:nvPr/>
          </p:nvGrpSpPr>
          <p:grpSpPr>
            <a:xfrm>
              <a:off x="1585453" y="1891643"/>
              <a:ext cx="752167" cy="1032388"/>
              <a:chOff x="752168" y="1769806"/>
              <a:chExt cx="752167" cy="1032388"/>
            </a:xfrm>
          </p:grpSpPr>
          <p:sp>
            <p:nvSpPr>
              <p:cNvPr id="150" name="Abgerundetes Rechteck 149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51" name="Ellipse 150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156" name="Gruppieren 155"/>
          <p:cNvGrpSpPr/>
          <p:nvPr/>
        </p:nvGrpSpPr>
        <p:grpSpPr>
          <a:xfrm>
            <a:off x="10145894" y="5564654"/>
            <a:ext cx="1140907" cy="975829"/>
            <a:chOff x="752168" y="1567978"/>
            <a:chExt cx="1585452" cy="1356053"/>
          </a:xfrm>
        </p:grpSpPr>
        <p:grpSp>
          <p:nvGrpSpPr>
            <p:cNvPr id="157" name="Gruppieren 156"/>
            <p:cNvGrpSpPr/>
            <p:nvPr/>
          </p:nvGrpSpPr>
          <p:grpSpPr>
            <a:xfrm>
              <a:off x="752168" y="1769806"/>
              <a:ext cx="752167" cy="1032388"/>
              <a:chOff x="752168" y="1769806"/>
              <a:chExt cx="752167" cy="1032388"/>
            </a:xfrm>
          </p:grpSpPr>
          <p:sp>
            <p:nvSpPr>
              <p:cNvPr id="164" name="Abgerundetes Rechteck 163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65" name="Ellipse 164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58" name="Gruppieren 157"/>
            <p:cNvGrpSpPr/>
            <p:nvPr/>
          </p:nvGrpSpPr>
          <p:grpSpPr>
            <a:xfrm>
              <a:off x="1209370" y="1567978"/>
              <a:ext cx="752167" cy="1032388"/>
              <a:chOff x="752168" y="1769806"/>
              <a:chExt cx="752167" cy="1032388"/>
            </a:xfrm>
          </p:grpSpPr>
          <p:sp>
            <p:nvSpPr>
              <p:cNvPr id="162" name="Abgerundetes Rechteck 161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63" name="Ellipse 162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59" name="Gruppieren 158"/>
            <p:cNvGrpSpPr/>
            <p:nvPr/>
          </p:nvGrpSpPr>
          <p:grpSpPr>
            <a:xfrm>
              <a:off x="1585453" y="1891643"/>
              <a:ext cx="752167" cy="1032388"/>
              <a:chOff x="752168" y="1769806"/>
              <a:chExt cx="752167" cy="1032388"/>
            </a:xfrm>
          </p:grpSpPr>
          <p:sp>
            <p:nvSpPr>
              <p:cNvPr id="160" name="Abgerundetes Rechteck 159"/>
              <p:cNvSpPr/>
              <p:nvPr/>
            </p:nvSpPr>
            <p:spPr>
              <a:xfrm>
                <a:off x="1017640" y="2398538"/>
                <a:ext cx="191730" cy="40365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61" name="Ellipse 160"/>
              <p:cNvSpPr/>
              <p:nvPr/>
            </p:nvSpPr>
            <p:spPr>
              <a:xfrm>
                <a:off x="752168" y="1769806"/>
                <a:ext cx="752167" cy="7374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8000"/>
                    </a:schemeClr>
                  </a:gs>
                  <a:gs pos="37000">
                    <a:schemeClr val="accent6">
                      <a:lumMod val="89000"/>
                    </a:schemeClr>
                  </a:gs>
                  <a:gs pos="63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sp>
        <p:nvSpPr>
          <p:cNvPr id="171" name="Textfeld 170"/>
          <p:cNvSpPr txBox="1"/>
          <p:nvPr/>
        </p:nvSpPr>
        <p:spPr>
          <a:xfrm>
            <a:off x="2185510" y="324547"/>
            <a:ext cx="797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Network </a:t>
            </a:r>
            <a:r>
              <a:rPr lang="de-AT" dirty="0" err="1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of</a:t>
            </a:r>
            <a:r>
              <a:rPr lang="de-AT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ESF Managing </a:t>
            </a:r>
            <a:r>
              <a:rPr lang="de-AT" dirty="0" err="1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Authorities</a:t>
            </a:r>
            <a:r>
              <a:rPr lang="de-AT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in </a:t>
            </a:r>
            <a:r>
              <a:rPr lang="de-AT" dirty="0" err="1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the</a:t>
            </a:r>
            <a:r>
              <a:rPr lang="de-AT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Danube Region</a:t>
            </a:r>
            <a:endParaRPr lang="de-AT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394447" y="5370998"/>
            <a:ext cx="1506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err="1" smtClean="0"/>
              <a:t>ghgjgj</a:t>
            </a:r>
            <a:endParaRPr lang="de-AT" dirty="0"/>
          </a:p>
        </p:txBody>
      </p:sp>
      <p:grpSp>
        <p:nvGrpSpPr>
          <p:cNvPr id="89" name="Gruppieren 88"/>
          <p:cNvGrpSpPr/>
          <p:nvPr/>
        </p:nvGrpSpPr>
        <p:grpSpPr>
          <a:xfrm>
            <a:off x="239095" y="4865982"/>
            <a:ext cx="1844777" cy="1784278"/>
            <a:chOff x="752167" y="585563"/>
            <a:chExt cx="1844777" cy="1784278"/>
          </a:xfrm>
        </p:grpSpPr>
        <p:sp>
          <p:nvSpPr>
            <p:cNvPr id="90" name="Rechteck 89"/>
            <p:cNvSpPr/>
            <p:nvPr/>
          </p:nvSpPr>
          <p:spPr>
            <a:xfrm>
              <a:off x="752167" y="585563"/>
              <a:ext cx="1844777" cy="178427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1" name="Rechteck 90"/>
            <p:cNvSpPr/>
            <p:nvPr/>
          </p:nvSpPr>
          <p:spPr>
            <a:xfrm>
              <a:off x="853706" y="934290"/>
              <a:ext cx="1643688" cy="1310433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2" name="Textfeld 91"/>
            <p:cNvSpPr txBox="1"/>
            <p:nvPr/>
          </p:nvSpPr>
          <p:spPr>
            <a:xfrm>
              <a:off x="788986" y="585563"/>
              <a:ext cx="1172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 smtClean="0">
                  <a:solidFill>
                    <a:srgbClr val="FF6699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2015</a:t>
              </a:r>
              <a:endParaRPr lang="de-AT" dirty="0">
                <a:solidFill>
                  <a:srgbClr val="FF6699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93" name="Textfeld 92"/>
          <p:cNvSpPr txBox="1"/>
          <p:nvPr/>
        </p:nvSpPr>
        <p:spPr>
          <a:xfrm>
            <a:off x="308884" y="5236981"/>
            <a:ext cx="16591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Joint Statement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Ulm </a:t>
            </a:r>
          </a:p>
          <a:p>
            <a:r>
              <a:rPr lang="de-AT" sz="1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de-AT" sz="10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Embedding </a:t>
            </a:r>
            <a:r>
              <a:rPr lang="de-AT" sz="1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2014-2020</a:t>
            </a:r>
            <a:br>
              <a:rPr lang="de-AT" sz="1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de-AT" sz="10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de-AT" sz="1000" b="1" baseline="30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 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ESF Managing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Authorities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Danube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Region </a:t>
            </a:r>
          </a:p>
          <a:p>
            <a:r>
              <a:rPr lang="de-AT" sz="10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de-AT" sz="1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coordinate</a:t>
            </a:r>
            <a:r>
              <a:rPr lang="de-AT" sz="1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de-AT" sz="10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accompany</a:t>
            </a:r>
            <a:r>
              <a:rPr lang="de-AT" sz="1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embedding</a:t>
            </a:r>
            <a:r>
              <a:rPr lang="de-AT" sz="1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</a:t>
            </a:r>
            <a:endParaRPr lang="de-AT" sz="10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" name="Textfeld 105"/>
          <p:cNvSpPr txBox="1"/>
          <p:nvPr/>
        </p:nvSpPr>
        <p:spPr>
          <a:xfrm>
            <a:off x="2045424" y="1567021"/>
            <a:ext cx="178961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de-AT" sz="1000" b="1" baseline="30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Meeting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ESF Managing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Authorities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Danube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Region (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Munich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Establishing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cooperation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EUSDR PA 9 „People &amp; Skills“ &amp; </a:t>
            </a:r>
            <a:b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 10 „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Institutional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Capacity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Exchanging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topics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transnational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cooperation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ESF</a:t>
            </a:r>
            <a:endParaRPr lang="de-AT" sz="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3" name="Textfeld 122"/>
          <p:cNvSpPr txBox="1"/>
          <p:nvPr/>
        </p:nvSpPr>
        <p:spPr>
          <a:xfrm>
            <a:off x="4243273" y="5360126"/>
            <a:ext cx="178961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de-AT" sz="1000" b="1" baseline="30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 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ESF Managing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Authorities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Danube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Region (Vienna)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Transnational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Cooperation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ESF OPs 2014-2020 (incl.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learned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Baltic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collaborative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platforms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partner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search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MAs &amp; EUSDR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promoters</a:t>
            </a:r>
            <a:endParaRPr lang="de-AT" sz="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4489243" y="1918194"/>
            <a:ext cx="547391" cy="668298"/>
            <a:chOff x="4489243" y="1918194"/>
            <a:chExt cx="547391" cy="668298"/>
          </a:xfrm>
        </p:grpSpPr>
        <p:grpSp>
          <p:nvGrpSpPr>
            <p:cNvPr id="132" name="Gruppieren 131"/>
            <p:cNvGrpSpPr/>
            <p:nvPr/>
          </p:nvGrpSpPr>
          <p:grpSpPr>
            <a:xfrm>
              <a:off x="4688408" y="1918194"/>
              <a:ext cx="186021" cy="441092"/>
              <a:chOff x="4489243" y="1993000"/>
              <a:chExt cx="186021" cy="441092"/>
            </a:xfrm>
          </p:grpSpPr>
          <p:sp>
            <p:nvSpPr>
              <p:cNvPr id="172" name="Ellipse 171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A5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73" name="Flussdiagramm: Verzögerung 172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5" name="Gruppieren 4"/>
            <p:cNvGrpSpPr/>
            <p:nvPr/>
          </p:nvGrpSpPr>
          <p:grpSpPr>
            <a:xfrm>
              <a:off x="4489243" y="1993000"/>
              <a:ext cx="186021" cy="441092"/>
              <a:chOff x="4489243" y="1993000"/>
              <a:chExt cx="186021" cy="441092"/>
            </a:xfrm>
          </p:grpSpPr>
          <p:sp>
            <p:nvSpPr>
              <p:cNvPr id="124" name="Ellipse 123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4" name="Flussdiagramm: Verzögerung 3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25" name="Gruppieren 124"/>
            <p:cNvGrpSpPr/>
            <p:nvPr/>
          </p:nvGrpSpPr>
          <p:grpSpPr>
            <a:xfrm>
              <a:off x="4641643" y="2145400"/>
              <a:ext cx="186021" cy="441092"/>
              <a:chOff x="4489243" y="1993000"/>
              <a:chExt cx="186021" cy="441092"/>
            </a:xfrm>
          </p:grpSpPr>
          <p:sp>
            <p:nvSpPr>
              <p:cNvPr id="126" name="Ellipse 125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27" name="Flussdiagramm: Verzögerung 126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74" name="Gruppieren 173"/>
            <p:cNvGrpSpPr/>
            <p:nvPr/>
          </p:nvGrpSpPr>
          <p:grpSpPr>
            <a:xfrm>
              <a:off x="4850613" y="2018353"/>
              <a:ext cx="186021" cy="441092"/>
              <a:chOff x="4489243" y="1993000"/>
              <a:chExt cx="186021" cy="441092"/>
            </a:xfrm>
          </p:grpSpPr>
          <p:sp>
            <p:nvSpPr>
              <p:cNvPr id="175" name="Ellipse 174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76" name="Flussdiagramm: Verzögerung 175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180" name="Gruppieren 179"/>
          <p:cNvGrpSpPr/>
          <p:nvPr/>
        </p:nvGrpSpPr>
        <p:grpSpPr>
          <a:xfrm>
            <a:off x="6318117" y="4858700"/>
            <a:ext cx="547391" cy="668298"/>
            <a:chOff x="4489243" y="1918194"/>
            <a:chExt cx="547391" cy="668298"/>
          </a:xfrm>
        </p:grpSpPr>
        <p:grpSp>
          <p:nvGrpSpPr>
            <p:cNvPr id="181" name="Gruppieren 180"/>
            <p:cNvGrpSpPr/>
            <p:nvPr/>
          </p:nvGrpSpPr>
          <p:grpSpPr>
            <a:xfrm>
              <a:off x="4688408" y="1918194"/>
              <a:ext cx="186021" cy="441092"/>
              <a:chOff x="4489243" y="1993000"/>
              <a:chExt cx="186021" cy="441092"/>
            </a:xfrm>
          </p:grpSpPr>
          <p:sp>
            <p:nvSpPr>
              <p:cNvPr id="191" name="Ellipse 190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A5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92" name="Flussdiagramm: Verzögerung 191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82" name="Gruppieren 181"/>
            <p:cNvGrpSpPr/>
            <p:nvPr/>
          </p:nvGrpSpPr>
          <p:grpSpPr>
            <a:xfrm>
              <a:off x="4489243" y="1993000"/>
              <a:ext cx="186021" cy="441092"/>
              <a:chOff x="4489243" y="1993000"/>
              <a:chExt cx="186021" cy="441092"/>
            </a:xfrm>
          </p:grpSpPr>
          <p:sp>
            <p:nvSpPr>
              <p:cNvPr id="189" name="Ellipse 188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90" name="Flussdiagramm: Verzögerung 189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83" name="Gruppieren 182"/>
            <p:cNvGrpSpPr/>
            <p:nvPr/>
          </p:nvGrpSpPr>
          <p:grpSpPr>
            <a:xfrm>
              <a:off x="4641643" y="2145400"/>
              <a:ext cx="186021" cy="441092"/>
              <a:chOff x="4489243" y="1993000"/>
              <a:chExt cx="186021" cy="441092"/>
            </a:xfrm>
          </p:grpSpPr>
          <p:sp>
            <p:nvSpPr>
              <p:cNvPr id="187" name="Ellipse 186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88" name="Flussdiagramm: Verzögerung 187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84" name="Gruppieren 183"/>
            <p:cNvGrpSpPr/>
            <p:nvPr/>
          </p:nvGrpSpPr>
          <p:grpSpPr>
            <a:xfrm>
              <a:off x="4850613" y="2018353"/>
              <a:ext cx="186021" cy="441092"/>
              <a:chOff x="4489243" y="1993000"/>
              <a:chExt cx="186021" cy="441092"/>
            </a:xfrm>
          </p:grpSpPr>
          <p:sp>
            <p:nvSpPr>
              <p:cNvPr id="185" name="Ellipse 184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86" name="Flussdiagramm: Verzögerung 185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193" name="Gruppieren 192"/>
          <p:cNvGrpSpPr/>
          <p:nvPr/>
        </p:nvGrpSpPr>
        <p:grpSpPr>
          <a:xfrm>
            <a:off x="9391251" y="2167924"/>
            <a:ext cx="547391" cy="668298"/>
            <a:chOff x="4489243" y="1918194"/>
            <a:chExt cx="547391" cy="668298"/>
          </a:xfrm>
        </p:grpSpPr>
        <p:grpSp>
          <p:nvGrpSpPr>
            <p:cNvPr id="194" name="Gruppieren 193"/>
            <p:cNvGrpSpPr/>
            <p:nvPr/>
          </p:nvGrpSpPr>
          <p:grpSpPr>
            <a:xfrm>
              <a:off x="4688408" y="1918194"/>
              <a:ext cx="186021" cy="441092"/>
              <a:chOff x="4489243" y="1993000"/>
              <a:chExt cx="186021" cy="441092"/>
            </a:xfrm>
          </p:grpSpPr>
          <p:sp>
            <p:nvSpPr>
              <p:cNvPr id="204" name="Ellipse 203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A5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205" name="Flussdiagramm: Verzögerung 204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95" name="Gruppieren 194"/>
            <p:cNvGrpSpPr/>
            <p:nvPr/>
          </p:nvGrpSpPr>
          <p:grpSpPr>
            <a:xfrm>
              <a:off x="4489243" y="1993000"/>
              <a:ext cx="186021" cy="441092"/>
              <a:chOff x="4489243" y="1993000"/>
              <a:chExt cx="186021" cy="441092"/>
            </a:xfrm>
          </p:grpSpPr>
          <p:sp>
            <p:nvSpPr>
              <p:cNvPr id="202" name="Ellipse 201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203" name="Flussdiagramm: Verzögerung 202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96" name="Gruppieren 195"/>
            <p:cNvGrpSpPr/>
            <p:nvPr/>
          </p:nvGrpSpPr>
          <p:grpSpPr>
            <a:xfrm>
              <a:off x="4641643" y="2145400"/>
              <a:ext cx="186021" cy="441092"/>
              <a:chOff x="4489243" y="1993000"/>
              <a:chExt cx="186021" cy="441092"/>
            </a:xfrm>
          </p:grpSpPr>
          <p:sp>
            <p:nvSpPr>
              <p:cNvPr id="200" name="Ellipse 199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201" name="Flussdiagramm: Verzögerung 200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97" name="Gruppieren 196"/>
            <p:cNvGrpSpPr/>
            <p:nvPr/>
          </p:nvGrpSpPr>
          <p:grpSpPr>
            <a:xfrm>
              <a:off x="4850613" y="2018353"/>
              <a:ext cx="186021" cy="441092"/>
              <a:chOff x="4489243" y="1993000"/>
              <a:chExt cx="186021" cy="441092"/>
            </a:xfrm>
          </p:grpSpPr>
          <p:sp>
            <p:nvSpPr>
              <p:cNvPr id="198" name="Ellipse 197"/>
              <p:cNvSpPr/>
              <p:nvPr/>
            </p:nvSpPr>
            <p:spPr>
              <a:xfrm>
                <a:off x="4492254" y="1993000"/>
                <a:ext cx="180000" cy="180000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99" name="Flussdiagramm: Verzögerung 198"/>
              <p:cNvSpPr/>
              <p:nvPr/>
            </p:nvSpPr>
            <p:spPr>
              <a:xfrm rot="16200000">
                <a:off x="4461162" y="2219990"/>
                <a:ext cx="242183" cy="186021"/>
              </a:xfrm>
              <a:prstGeom prst="flowChartDelay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sp>
        <p:nvSpPr>
          <p:cNvPr id="206" name="Textfeld 205"/>
          <p:cNvSpPr txBox="1"/>
          <p:nvPr/>
        </p:nvSpPr>
        <p:spPr>
          <a:xfrm>
            <a:off x="5807252" y="1521593"/>
            <a:ext cx="178961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de-AT" sz="1000" b="1" baseline="30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 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ESF Managing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Authorities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Danube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Region (Bratislava)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learnt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transnational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Danube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Call in ESF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Bulgaria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(OP Human Resources)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Exchange on transnational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cooperation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ESF+ 2021-2027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DG EMP</a:t>
            </a:r>
          </a:p>
        </p:txBody>
      </p:sp>
      <p:sp>
        <p:nvSpPr>
          <p:cNvPr id="207" name="Textfeld 206"/>
          <p:cNvSpPr txBox="1"/>
          <p:nvPr/>
        </p:nvSpPr>
        <p:spPr>
          <a:xfrm>
            <a:off x="7534478" y="4946952"/>
            <a:ext cx="178961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0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de-AT" sz="1000" b="1" baseline="30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 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ESF Managing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Authorities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Danube</a:t>
            </a:r>
            <a:r>
              <a:rPr lang="de-AT" sz="1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Region (Sofia)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Defining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joint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tasks</a:t>
            </a:r>
            <a:r>
              <a:rPr lang="de-AT" sz="8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EUSDR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embedding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programming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ESF+ 2021-2027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Drafting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provision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EUSDR/ transnational coop. </a:t>
            </a:r>
            <a:r>
              <a:rPr lang="de-AT" sz="80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de-AT" sz="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ESF OPs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de-AT" sz="8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8" name="Textfeld 207"/>
          <p:cNvSpPr txBox="1"/>
          <p:nvPr/>
        </p:nvSpPr>
        <p:spPr>
          <a:xfrm>
            <a:off x="9909099" y="989420"/>
            <a:ext cx="17896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de-AT" sz="1000" b="1" baseline="30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7</a:t>
            </a:r>
            <a:r>
              <a:rPr lang="de-AT" sz="1000" b="1" baseline="30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 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ESF Managing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Authorities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Danube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1000" b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 </a:t>
            </a:r>
            <a:br>
              <a:rPr lang="de-AT" sz="1000" b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AT" sz="1000" b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AT" sz="1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Vienna &amp; Zagreb)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Defining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EUSDR-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related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topics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ESF+ OPs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Exchanging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TNC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Defining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de-AT" sz="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sz="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exchange</a:t>
            </a:r>
            <a:endParaRPr lang="de-AT" sz="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238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Breitbild</PresentationFormat>
  <Paragraphs>30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Calibri Light</vt:lpstr>
      <vt:lpstr>Webdings</vt:lpstr>
      <vt:lpstr>Wingdings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Singer Claudia</dc:creator>
  <cp:lastModifiedBy>Singer Claudia</cp:lastModifiedBy>
  <cp:revision>24</cp:revision>
  <dcterms:created xsi:type="dcterms:W3CDTF">2020-01-28T15:14:50Z</dcterms:created>
  <dcterms:modified xsi:type="dcterms:W3CDTF">2020-02-06T07:24:02Z</dcterms:modified>
</cp:coreProperties>
</file>