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  <p:sldMasterId id="2147483736" r:id="rId5"/>
    <p:sldMasterId id="2147483744" r:id="rId6"/>
    <p:sldMasterId id="2147483752" r:id="rId7"/>
  </p:sldMasterIdLst>
  <p:notesMasterIdLst>
    <p:notesMasterId r:id="rId23"/>
  </p:notesMasterIdLst>
  <p:handoutMasterIdLst>
    <p:handoutMasterId r:id="rId24"/>
  </p:handoutMasterIdLst>
  <p:sldIdLst>
    <p:sldId id="343" r:id="rId8"/>
    <p:sldId id="355" r:id="rId9"/>
    <p:sldId id="402" r:id="rId10"/>
    <p:sldId id="383" r:id="rId11"/>
    <p:sldId id="382" r:id="rId12"/>
    <p:sldId id="396" r:id="rId13"/>
    <p:sldId id="397" r:id="rId14"/>
    <p:sldId id="403" r:id="rId15"/>
    <p:sldId id="401" r:id="rId16"/>
    <p:sldId id="385" r:id="rId17"/>
    <p:sldId id="404" r:id="rId18"/>
    <p:sldId id="398" r:id="rId19"/>
    <p:sldId id="391" r:id="rId20"/>
    <p:sldId id="406" r:id="rId21"/>
    <p:sldId id="405" r:id="rId22"/>
  </p:sldIdLst>
  <p:sldSz cx="9144000" cy="5143500" type="screen16x9"/>
  <p:notesSz cx="6797675" cy="9928225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140" userDrawn="1">
          <p15:clr>
            <a:srgbClr val="A4A3A4"/>
          </p15:clr>
        </p15:guide>
        <p15:guide id="5" pos="2880">
          <p15:clr>
            <a:srgbClr val="A4A3A4"/>
          </p15:clr>
        </p15:guide>
        <p15:guide id="6" orient="horz" pos="186" userDrawn="1">
          <p15:clr>
            <a:srgbClr val="A4A3A4"/>
          </p15:clr>
        </p15:guide>
        <p15:guide id="7" orient="horz" pos="563" userDrawn="1">
          <p15:clr>
            <a:srgbClr val="A4A3A4"/>
          </p15:clr>
        </p15:guide>
        <p15:guide id="8" orient="horz" pos="6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4800"/>
    <a:srgbClr val="989E00"/>
    <a:srgbClr val="AECB53"/>
    <a:srgbClr val="FEF6F9"/>
    <a:srgbClr val="FFFFFF"/>
    <a:srgbClr val="834D7D"/>
    <a:srgbClr val="985990"/>
    <a:srgbClr val="E2CCDF"/>
    <a:srgbClr val="F9B962"/>
    <a:srgbClr val="DCD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661" autoAdjust="0"/>
  </p:normalViewPr>
  <p:slideViewPr>
    <p:cSldViewPr>
      <p:cViewPr varScale="1">
        <p:scale>
          <a:sx n="108" d="100"/>
          <a:sy n="108" d="100"/>
        </p:scale>
        <p:origin x="758" y="82"/>
      </p:cViewPr>
      <p:guideLst>
        <p:guide orient="horz" pos="140"/>
        <p:guide pos="2880"/>
        <p:guide orient="horz" pos="186"/>
        <p:guide orient="horz" pos="563"/>
        <p:guide orient="horz" pos="60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7" d="100"/>
          <a:sy n="57" d="100"/>
        </p:scale>
        <p:origin x="3346" y="67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027" tIns="45513" rIns="91027" bIns="4551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1027" tIns="45513" rIns="91027" bIns="45513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/>
              <a:pPr/>
              <a:t>06/10/2017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090"/>
            <a:ext cx="2945659" cy="496411"/>
          </a:xfrm>
          <a:prstGeom prst="rect">
            <a:avLst/>
          </a:prstGeom>
        </p:spPr>
        <p:txBody>
          <a:bodyPr vert="horz" lIns="91027" tIns="45513" rIns="91027" bIns="4551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430090"/>
            <a:ext cx="2945659" cy="496411"/>
          </a:xfrm>
          <a:prstGeom prst="rect">
            <a:avLst/>
          </a:prstGeom>
        </p:spPr>
        <p:txBody>
          <a:bodyPr vert="horz" lIns="91027" tIns="45513" rIns="91027" bIns="45513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027" tIns="45513" rIns="91027" bIns="4551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1027" tIns="45513" rIns="91027" bIns="45513" rtlCol="0"/>
          <a:lstStyle>
            <a:lvl1pPr algn="r">
              <a:defRPr sz="1200"/>
            </a:lvl1pPr>
          </a:lstStyle>
          <a:p>
            <a:fld id="{8F6D398E-25CB-40CF-A09E-EE5459CE508C}" type="datetimeFigureOut">
              <a:rPr lang="en-GB" smtClean="0"/>
              <a:pPr/>
              <a:t>06/10/2017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27" tIns="45513" rIns="91027" bIns="4551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0"/>
          </a:xfrm>
          <a:prstGeom prst="rect">
            <a:avLst/>
          </a:prstGeom>
        </p:spPr>
        <p:txBody>
          <a:bodyPr vert="horz" lIns="91027" tIns="45513" rIns="91027" bIns="4551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0"/>
            <a:ext cx="2945659" cy="496411"/>
          </a:xfrm>
          <a:prstGeom prst="rect">
            <a:avLst/>
          </a:prstGeom>
        </p:spPr>
        <p:txBody>
          <a:bodyPr vert="horz" lIns="91027" tIns="45513" rIns="91027" bIns="4551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30090"/>
            <a:ext cx="2945659" cy="496411"/>
          </a:xfrm>
          <a:prstGeom prst="rect">
            <a:avLst/>
          </a:prstGeom>
        </p:spPr>
        <p:txBody>
          <a:bodyPr vert="horz" lIns="91027" tIns="45513" rIns="91027" bIns="45513" rtlCol="0" anchor="b"/>
          <a:lstStyle>
            <a:lvl1pPr algn="r">
              <a:defRPr sz="1200"/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what win/win/win 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55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7728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4582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6283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7093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4603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808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894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17611" y="4748088"/>
            <a:ext cx="6548711" cy="44677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229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58477" y="4715908"/>
            <a:ext cx="6548711" cy="44677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404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906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0488" y="4467225"/>
            <a:ext cx="6616700" cy="5177407"/>
          </a:xfrm>
        </p:spPr>
        <p:txBody>
          <a:bodyPr/>
          <a:lstStyle/>
          <a:p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669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3731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9738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720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5" name="Freeform 5"/>
          <p:cNvSpPr>
            <a:spLocks noEditPoints="1"/>
          </p:cNvSpPr>
          <p:nvPr userDrawn="1"/>
        </p:nvSpPr>
        <p:spPr bwMode="auto">
          <a:xfrm>
            <a:off x="7124456" y="987574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91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0" pos="4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93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 noEditPoints="1"/>
          </p:cNvSpPr>
          <p:nvPr userDrawn="1"/>
        </p:nvSpPr>
        <p:spPr bwMode="auto">
          <a:xfrm>
            <a:off x="8486785" y="3625851"/>
            <a:ext cx="458788" cy="882650"/>
          </a:xfrm>
          <a:custGeom>
            <a:avLst/>
            <a:gdLst>
              <a:gd name="T0" fmla="*/ 12 w 64"/>
              <a:gd name="T1" fmla="*/ 76 h 125"/>
              <a:gd name="T2" fmla="*/ 14 w 64"/>
              <a:gd name="T3" fmla="*/ 76 h 125"/>
              <a:gd name="T4" fmla="*/ 16 w 64"/>
              <a:gd name="T5" fmla="*/ 76 h 125"/>
              <a:gd name="T6" fmla="*/ 13 w 64"/>
              <a:gd name="T7" fmla="*/ 77 h 125"/>
              <a:gd name="T8" fmla="*/ 11 w 64"/>
              <a:gd name="T9" fmla="*/ 75 h 125"/>
              <a:gd name="T10" fmla="*/ 16 w 64"/>
              <a:gd name="T11" fmla="*/ 77 h 125"/>
              <a:gd name="T12" fmla="*/ 48 w 64"/>
              <a:gd name="T13" fmla="*/ 68 h 125"/>
              <a:gd name="T14" fmla="*/ 47 w 64"/>
              <a:gd name="T15" fmla="*/ 67 h 125"/>
              <a:gd name="T16" fmla="*/ 15 w 64"/>
              <a:gd name="T17" fmla="*/ 67 h 125"/>
              <a:gd name="T18" fmla="*/ 16 w 64"/>
              <a:gd name="T19" fmla="*/ 67 h 125"/>
              <a:gd name="T20" fmla="*/ 27 w 64"/>
              <a:gd name="T21" fmla="*/ 0 h 125"/>
              <a:gd name="T22" fmla="*/ 23 w 64"/>
              <a:gd name="T23" fmla="*/ 7 h 125"/>
              <a:gd name="T24" fmla="*/ 25 w 64"/>
              <a:gd name="T25" fmla="*/ 15 h 125"/>
              <a:gd name="T26" fmla="*/ 19 w 64"/>
              <a:gd name="T27" fmla="*/ 22 h 125"/>
              <a:gd name="T28" fmla="*/ 11 w 64"/>
              <a:gd name="T29" fmla="*/ 33 h 125"/>
              <a:gd name="T30" fmla="*/ 8 w 64"/>
              <a:gd name="T31" fmla="*/ 53 h 125"/>
              <a:gd name="T32" fmla="*/ 9 w 64"/>
              <a:gd name="T33" fmla="*/ 64 h 125"/>
              <a:gd name="T34" fmla="*/ 11 w 64"/>
              <a:gd name="T35" fmla="*/ 67 h 125"/>
              <a:gd name="T36" fmla="*/ 10 w 64"/>
              <a:gd name="T37" fmla="*/ 76 h 125"/>
              <a:gd name="T38" fmla="*/ 6 w 64"/>
              <a:gd name="T39" fmla="*/ 76 h 125"/>
              <a:gd name="T40" fmla="*/ 1 w 64"/>
              <a:gd name="T41" fmla="*/ 84 h 125"/>
              <a:gd name="T42" fmla="*/ 12 w 64"/>
              <a:gd name="T43" fmla="*/ 91 h 125"/>
              <a:gd name="T44" fmla="*/ 16 w 64"/>
              <a:gd name="T45" fmla="*/ 98 h 125"/>
              <a:gd name="T46" fmla="*/ 20 w 64"/>
              <a:gd name="T47" fmla="*/ 109 h 125"/>
              <a:gd name="T48" fmla="*/ 21 w 64"/>
              <a:gd name="T49" fmla="*/ 117 h 125"/>
              <a:gd name="T50" fmla="*/ 21 w 64"/>
              <a:gd name="T51" fmla="*/ 123 h 125"/>
              <a:gd name="T52" fmla="*/ 30 w 64"/>
              <a:gd name="T53" fmla="*/ 124 h 125"/>
              <a:gd name="T54" fmla="*/ 28 w 64"/>
              <a:gd name="T55" fmla="*/ 118 h 125"/>
              <a:gd name="T56" fmla="*/ 29 w 64"/>
              <a:gd name="T57" fmla="*/ 111 h 125"/>
              <a:gd name="T58" fmla="*/ 28 w 64"/>
              <a:gd name="T59" fmla="*/ 94 h 125"/>
              <a:gd name="T60" fmla="*/ 31 w 64"/>
              <a:gd name="T61" fmla="*/ 83 h 125"/>
              <a:gd name="T62" fmla="*/ 36 w 64"/>
              <a:gd name="T63" fmla="*/ 94 h 125"/>
              <a:gd name="T64" fmla="*/ 39 w 64"/>
              <a:gd name="T65" fmla="*/ 107 h 125"/>
              <a:gd name="T66" fmla="*/ 40 w 64"/>
              <a:gd name="T67" fmla="*/ 115 h 125"/>
              <a:gd name="T68" fmla="*/ 48 w 64"/>
              <a:gd name="T69" fmla="*/ 124 h 125"/>
              <a:gd name="T70" fmla="*/ 56 w 64"/>
              <a:gd name="T71" fmla="*/ 124 h 125"/>
              <a:gd name="T72" fmla="*/ 58 w 64"/>
              <a:gd name="T73" fmla="*/ 121 h 125"/>
              <a:gd name="T74" fmla="*/ 52 w 64"/>
              <a:gd name="T75" fmla="*/ 118 h 125"/>
              <a:gd name="T76" fmla="*/ 50 w 64"/>
              <a:gd name="T77" fmla="*/ 112 h 125"/>
              <a:gd name="T78" fmla="*/ 49 w 64"/>
              <a:gd name="T79" fmla="*/ 104 h 125"/>
              <a:gd name="T80" fmla="*/ 46 w 64"/>
              <a:gd name="T81" fmla="*/ 73 h 125"/>
              <a:gd name="T82" fmla="*/ 43 w 64"/>
              <a:gd name="T83" fmla="*/ 62 h 125"/>
              <a:gd name="T84" fmla="*/ 46 w 64"/>
              <a:gd name="T85" fmla="*/ 65 h 125"/>
              <a:gd name="T86" fmla="*/ 47 w 64"/>
              <a:gd name="T87" fmla="*/ 69 h 125"/>
              <a:gd name="T88" fmla="*/ 51 w 64"/>
              <a:gd name="T89" fmla="*/ 72 h 125"/>
              <a:gd name="T90" fmla="*/ 53 w 64"/>
              <a:gd name="T91" fmla="*/ 72 h 125"/>
              <a:gd name="T92" fmla="*/ 57 w 64"/>
              <a:gd name="T93" fmla="*/ 77 h 125"/>
              <a:gd name="T94" fmla="*/ 57 w 64"/>
              <a:gd name="T95" fmla="*/ 79 h 125"/>
              <a:gd name="T96" fmla="*/ 60 w 64"/>
              <a:gd name="T97" fmla="*/ 80 h 125"/>
              <a:gd name="T98" fmla="*/ 63 w 64"/>
              <a:gd name="T99" fmla="*/ 81 h 125"/>
              <a:gd name="T100" fmla="*/ 61 w 64"/>
              <a:gd name="T101" fmla="*/ 80 h 125"/>
              <a:gd name="T102" fmla="*/ 58 w 64"/>
              <a:gd name="T103" fmla="*/ 74 h 125"/>
              <a:gd name="T104" fmla="*/ 51 w 64"/>
              <a:gd name="T105" fmla="*/ 65 h 125"/>
              <a:gd name="T106" fmla="*/ 50 w 64"/>
              <a:gd name="T107" fmla="*/ 59 h 125"/>
              <a:gd name="T108" fmla="*/ 49 w 64"/>
              <a:gd name="T109" fmla="*/ 55 h 125"/>
              <a:gd name="T110" fmla="*/ 45 w 64"/>
              <a:gd name="T111" fmla="*/ 36 h 125"/>
              <a:gd name="T112" fmla="*/ 38 w 64"/>
              <a:gd name="T113" fmla="*/ 23 h 125"/>
              <a:gd name="T114" fmla="*/ 34 w 64"/>
              <a:gd name="T115" fmla="*/ 17 h 125"/>
              <a:gd name="T116" fmla="*/ 36 w 64"/>
              <a:gd name="T117" fmla="*/ 12 h 125"/>
              <a:gd name="T118" fmla="*/ 41 w 64"/>
              <a:gd name="T119" fmla="*/ 9 h 125"/>
              <a:gd name="T120" fmla="*/ 36 w 64"/>
              <a:gd name="T121" fmla="*/ 1 h 125"/>
              <a:gd name="T122" fmla="*/ 30 w 64"/>
              <a:gd name="T123" fmla="*/ 0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4" h="125">
                <a:moveTo>
                  <a:pt x="15" y="77"/>
                </a:moveTo>
                <a:cubicBezTo>
                  <a:pt x="15" y="77"/>
                  <a:pt x="15" y="77"/>
                  <a:pt x="14" y="77"/>
                </a:cubicBezTo>
                <a:cubicBezTo>
                  <a:pt x="13" y="77"/>
                  <a:pt x="13" y="77"/>
                  <a:pt x="12" y="76"/>
                </a:cubicBezTo>
                <a:cubicBezTo>
                  <a:pt x="13" y="76"/>
                  <a:pt x="13" y="76"/>
                  <a:pt x="13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5" y="76"/>
                  <a:pt x="15" y="76"/>
                </a:cubicBezTo>
                <a:cubicBezTo>
                  <a:pt x="15" y="76"/>
                  <a:pt x="15" y="76"/>
                  <a:pt x="15" y="76"/>
                </a:cubicBezTo>
                <a:cubicBezTo>
                  <a:pt x="15" y="76"/>
                  <a:pt x="15" y="76"/>
                  <a:pt x="16" y="76"/>
                </a:cubicBezTo>
                <a:cubicBezTo>
                  <a:pt x="16" y="76"/>
                  <a:pt x="16" y="76"/>
                  <a:pt x="16" y="76"/>
                </a:cubicBezTo>
                <a:cubicBezTo>
                  <a:pt x="16" y="77"/>
                  <a:pt x="16" y="77"/>
                  <a:pt x="15" y="77"/>
                </a:cubicBezTo>
                <a:moveTo>
                  <a:pt x="13" y="77"/>
                </a:moveTo>
                <a:cubicBezTo>
                  <a:pt x="11" y="77"/>
                  <a:pt x="11" y="77"/>
                  <a:pt x="11" y="77"/>
                </a:cubicBezTo>
                <a:cubicBezTo>
                  <a:pt x="11" y="76"/>
                  <a:pt x="11" y="75"/>
                  <a:pt x="11" y="75"/>
                </a:cubicBezTo>
                <a:cubicBezTo>
                  <a:pt x="11" y="75"/>
                  <a:pt x="11" y="75"/>
                  <a:pt x="11" y="75"/>
                </a:cubicBezTo>
                <a:cubicBezTo>
                  <a:pt x="12" y="75"/>
                  <a:pt x="12" y="76"/>
                  <a:pt x="13" y="77"/>
                </a:cubicBezTo>
                <a:moveTo>
                  <a:pt x="18" y="77"/>
                </a:moveTo>
                <a:cubicBezTo>
                  <a:pt x="16" y="77"/>
                  <a:pt x="16" y="77"/>
                  <a:pt x="16" y="77"/>
                </a:cubicBezTo>
                <a:cubicBezTo>
                  <a:pt x="16" y="77"/>
                  <a:pt x="16" y="75"/>
                  <a:pt x="17" y="75"/>
                </a:cubicBezTo>
                <a:cubicBezTo>
                  <a:pt x="17" y="75"/>
                  <a:pt x="18" y="77"/>
                  <a:pt x="18" y="77"/>
                </a:cubicBezTo>
                <a:moveTo>
                  <a:pt x="48" y="68"/>
                </a:moveTo>
                <a:cubicBezTo>
                  <a:pt x="48" y="68"/>
                  <a:pt x="48" y="68"/>
                  <a:pt x="48" y="68"/>
                </a:cubicBezTo>
                <a:cubicBezTo>
                  <a:pt x="47" y="68"/>
                  <a:pt x="47" y="67"/>
                  <a:pt x="47" y="67"/>
                </a:cubicBezTo>
                <a:cubicBezTo>
                  <a:pt x="47" y="67"/>
                  <a:pt x="47" y="67"/>
                  <a:pt x="47" y="67"/>
                </a:cubicBezTo>
                <a:cubicBezTo>
                  <a:pt x="48" y="67"/>
                  <a:pt x="48" y="68"/>
                  <a:pt x="48" y="68"/>
                </a:cubicBezTo>
                <a:moveTo>
                  <a:pt x="16" y="68"/>
                </a:moveTo>
                <a:cubicBezTo>
                  <a:pt x="16" y="68"/>
                  <a:pt x="15" y="68"/>
                  <a:pt x="15" y="67"/>
                </a:cubicBezTo>
                <a:cubicBezTo>
                  <a:pt x="15" y="67"/>
                  <a:pt x="15" y="66"/>
                  <a:pt x="15" y="66"/>
                </a:cubicBezTo>
                <a:cubicBezTo>
                  <a:pt x="15" y="65"/>
                  <a:pt x="15" y="65"/>
                  <a:pt x="16" y="64"/>
                </a:cubicBezTo>
                <a:cubicBezTo>
                  <a:pt x="17" y="65"/>
                  <a:pt x="16" y="67"/>
                  <a:pt x="16" y="67"/>
                </a:cubicBezTo>
                <a:cubicBezTo>
                  <a:pt x="16" y="67"/>
                  <a:pt x="16" y="68"/>
                  <a:pt x="16" y="68"/>
                </a:cubicBezTo>
                <a:moveTo>
                  <a:pt x="30" y="0"/>
                </a:moveTo>
                <a:cubicBezTo>
                  <a:pt x="29" y="0"/>
                  <a:pt x="28" y="0"/>
                  <a:pt x="27" y="0"/>
                </a:cubicBezTo>
                <a:cubicBezTo>
                  <a:pt x="26" y="0"/>
                  <a:pt x="25" y="2"/>
                  <a:pt x="24" y="3"/>
                </a:cubicBezTo>
                <a:cubicBezTo>
                  <a:pt x="24" y="4"/>
                  <a:pt x="24" y="5"/>
                  <a:pt x="24" y="5"/>
                </a:cubicBezTo>
                <a:cubicBezTo>
                  <a:pt x="23" y="6"/>
                  <a:pt x="23" y="6"/>
                  <a:pt x="23" y="7"/>
                </a:cubicBezTo>
                <a:cubicBezTo>
                  <a:pt x="24" y="7"/>
                  <a:pt x="24" y="9"/>
                  <a:pt x="24" y="10"/>
                </a:cubicBezTo>
                <a:cubicBezTo>
                  <a:pt x="23" y="11"/>
                  <a:pt x="24" y="12"/>
                  <a:pt x="25" y="13"/>
                </a:cubicBezTo>
                <a:cubicBezTo>
                  <a:pt x="25" y="14"/>
                  <a:pt x="25" y="14"/>
                  <a:pt x="25" y="15"/>
                </a:cubicBezTo>
                <a:cubicBezTo>
                  <a:pt x="25" y="16"/>
                  <a:pt x="26" y="16"/>
                  <a:pt x="25" y="17"/>
                </a:cubicBezTo>
                <a:cubicBezTo>
                  <a:pt x="23" y="17"/>
                  <a:pt x="23" y="18"/>
                  <a:pt x="23" y="20"/>
                </a:cubicBezTo>
                <a:cubicBezTo>
                  <a:pt x="23" y="21"/>
                  <a:pt x="20" y="21"/>
                  <a:pt x="19" y="22"/>
                </a:cubicBezTo>
                <a:cubicBezTo>
                  <a:pt x="17" y="23"/>
                  <a:pt x="15" y="23"/>
                  <a:pt x="14" y="25"/>
                </a:cubicBezTo>
                <a:cubicBezTo>
                  <a:pt x="13" y="26"/>
                  <a:pt x="12" y="27"/>
                  <a:pt x="12" y="29"/>
                </a:cubicBezTo>
                <a:cubicBezTo>
                  <a:pt x="11" y="30"/>
                  <a:pt x="11" y="32"/>
                  <a:pt x="11" y="33"/>
                </a:cubicBezTo>
                <a:cubicBezTo>
                  <a:pt x="11" y="35"/>
                  <a:pt x="10" y="37"/>
                  <a:pt x="10" y="40"/>
                </a:cubicBezTo>
                <a:cubicBezTo>
                  <a:pt x="10" y="42"/>
                  <a:pt x="9" y="43"/>
                  <a:pt x="9" y="45"/>
                </a:cubicBezTo>
                <a:cubicBezTo>
                  <a:pt x="8" y="48"/>
                  <a:pt x="8" y="50"/>
                  <a:pt x="8" y="53"/>
                </a:cubicBezTo>
                <a:cubicBezTo>
                  <a:pt x="8" y="55"/>
                  <a:pt x="8" y="57"/>
                  <a:pt x="8" y="59"/>
                </a:cubicBezTo>
                <a:cubicBezTo>
                  <a:pt x="8" y="60"/>
                  <a:pt x="7" y="61"/>
                  <a:pt x="7" y="63"/>
                </a:cubicBezTo>
                <a:cubicBezTo>
                  <a:pt x="8" y="63"/>
                  <a:pt x="8" y="63"/>
                  <a:pt x="9" y="64"/>
                </a:cubicBezTo>
                <a:cubicBezTo>
                  <a:pt x="10" y="64"/>
                  <a:pt x="11" y="64"/>
                  <a:pt x="11" y="64"/>
                </a:cubicBezTo>
                <a:cubicBezTo>
                  <a:pt x="11" y="65"/>
                  <a:pt x="11" y="65"/>
                  <a:pt x="11" y="66"/>
                </a:cubicBezTo>
                <a:cubicBezTo>
                  <a:pt x="11" y="66"/>
                  <a:pt x="11" y="67"/>
                  <a:pt x="11" y="67"/>
                </a:cubicBezTo>
                <a:cubicBezTo>
                  <a:pt x="11" y="69"/>
                  <a:pt x="10" y="70"/>
                  <a:pt x="10" y="72"/>
                </a:cubicBezTo>
                <a:cubicBezTo>
                  <a:pt x="10" y="73"/>
                  <a:pt x="11" y="74"/>
                  <a:pt x="11" y="75"/>
                </a:cubicBezTo>
                <a:cubicBezTo>
                  <a:pt x="11" y="75"/>
                  <a:pt x="11" y="76"/>
                  <a:pt x="10" y="76"/>
                </a:cubicBezTo>
                <a:cubicBezTo>
                  <a:pt x="10" y="76"/>
                  <a:pt x="10" y="76"/>
                  <a:pt x="10" y="76"/>
                </a:cubicBezTo>
                <a:cubicBezTo>
                  <a:pt x="9" y="76"/>
                  <a:pt x="7" y="76"/>
                  <a:pt x="6" y="76"/>
                </a:cubicBezTo>
                <a:cubicBezTo>
                  <a:pt x="6" y="76"/>
                  <a:pt x="6" y="76"/>
                  <a:pt x="6" y="76"/>
                </a:cubicBezTo>
                <a:cubicBezTo>
                  <a:pt x="4" y="76"/>
                  <a:pt x="3" y="78"/>
                  <a:pt x="2" y="79"/>
                </a:cubicBezTo>
                <a:cubicBezTo>
                  <a:pt x="2" y="80"/>
                  <a:pt x="1" y="81"/>
                  <a:pt x="0" y="82"/>
                </a:cubicBezTo>
                <a:cubicBezTo>
                  <a:pt x="0" y="82"/>
                  <a:pt x="1" y="83"/>
                  <a:pt x="1" y="84"/>
                </a:cubicBezTo>
                <a:cubicBezTo>
                  <a:pt x="1" y="85"/>
                  <a:pt x="1" y="87"/>
                  <a:pt x="1" y="88"/>
                </a:cubicBezTo>
                <a:cubicBezTo>
                  <a:pt x="1" y="89"/>
                  <a:pt x="1" y="89"/>
                  <a:pt x="2" y="89"/>
                </a:cubicBezTo>
                <a:cubicBezTo>
                  <a:pt x="5" y="90"/>
                  <a:pt x="8" y="91"/>
                  <a:pt x="12" y="91"/>
                </a:cubicBezTo>
                <a:cubicBezTo>
                  <a:pt x="13" y="91"/>
                  <a:pt x="15" y="92"/>
                  <a:pt x="17" y="92"/>
                </a:cubicBezTo>
                <a:cubicBezTo>
                  <a:pt x="18" y="92"/>
                  <a:pt x="17" y="93"/>
                  <a:pt x="17" y="94"/>
                </a:cubicBezTo>
                <a:cubicBezTo>
                  <a:pt x="16" y="95"/>
                  <a:pt x="17" y="97"/>
                  <a:pt x="16" y="98"/>
                </a:cubicBezTo>
                <a:cubicBezTo>
                  <a:pt x="16" y="100"/>
                  <a:pt x="16" y="103"/>
                  <a:pt x="17" y="104"/>
                </a:cubicBezTo>
                <a:cubicBezTo>
                  <a:pt x="18" y="105"/>
                  <a:pt x="18" y="106"/>
                  <a:pt x="19" y="107"/>
                </a:cubicBezTo>
                <a:cubicBezTo>
                  <a:pt x="19" y="108"/>
                  <a:pt x="20" y="108"/>
                  <a:pt x="20" y="109"/>
                </a:cubicBezTo>
                <a:cubicBezTo>
                  <a:pt x="20" y="110"/>
                  <a:pt x="20" y="110"/>
                  <a:pt x="20" y="110"/>
                </a:cubicBezTo>
                <a:cubicBezTo>
                  <a:pt x="19" y="111"/>
                  <a:pt x="19" y="111"/>
                  <a:pt x="20" y="112"/>
                </a:cubicBezTo>
                <a:cubicBezTo>
                  <a:pt x="20" y="113"/>
                  <a:pt x="20" y="116"/>
                  <a:pt x="21" y="117"/>
                </a:cubicBezTo>
                <a:cubicBezTo>
                  <a:pt x="21" y="118"/>
                  <a:pt x="21" y="118"/>
                  <a:pt x="22" y="119"/>
                </a:cubicBezTo>
                <a:cubicBezTo>
                  <a:pt x="22" y="119"/>
                  <a:pt x="22" y="120"/>
                  <a:pt x="22" y="121"/>
                </a:cubicBezTo>
                <a:cubicBezTo>
                  <a:pt x="21" y="121"/>
                  <a:pt x="22" y="122"/>
                  <a:pt x="21" y="123"/>
                </a:cubicBezTo>
                <a:cubicBezTo>
                  <a:pt x="21" y="124"/>
                  <a:pt x="22" y="124"/>
                  <a:pt x="23" y="125"/>
                </a:cubicBezTo>
                <a:cubicBezTo>
                  <a:pt x="23" y="125"/>
                  <a:pt x="25" y="125"/>
                  <a:pt x="26" y="125"/>
                </a:cubicBezTo>
                <a:cubicBezTo>
                  <a:pt x="28" y="125"/>
                  <a:pt x="30" y="125"/>
                  <a:pt x="30" y="124"/>
                </a:cubicBezTo>
                <a:cubicBezTo>
                  <a:pt x="30" y="123"/>
                  <a:pt x="29" y="123"/>
                  <a:pt x="29" y="122"/>
                </a:cubicBezTo>
                <a:cubicBezTo>
                  <a:pt x="29" y="121"/>
                  <a:pt x="29" y="121"/>
                  <a:pt x="29" y="120"/>
                </a:cubicBezTo>
                <a:cubicBezTo>
                  <a:pt x="29" y="119"/>
                  <a:pt x="28" y="119"/>
                  <a:pt x="28" y="118"/>
                </a:cubicBezTo>
                <a:cubicBezTo>
                  <a:pt x="29" y="117"/>
                  <a:pt x="29" y="117"/>
                  <a:pt x="29" y="116"/>
                </a:cubicBezTo>
                <a:cubicBezTo>
                  <a:pt x="29" y="115"/>
                  <a:pt x="29" y="114"/>
                  <a:pt x="29" y="113"/>
                </a:cubicBezTo>
                <a:cubicBezTo>
                  <a:pt x="29" y="112"/>
                  <a:pt x="29" y="112"/>
                  <a:pt x="29" y="111"/>
                </a:cubicBezTo>
                <a:cubicBezTo>
                  <a:pt x="29" y="109"/>
                  <a:pt x="28" y="109"/>
                  <a:pt x="28" y="108"/>
                </a:cubicBezTo>
                <a:cubicBezTo>
                  <a:pt x="28" y="105"/>
                  <a:pt x="30" y="100"/>
                  <a:pt x="28" y="98"/>
                </a:cubicBezTo>
                <a:cubicBezTo>
                  <a:pt x="26" y="97"/>
                  <a:pt x="28" y="96"/>
                  <a:pt x="28" y="94"/>
                </a:cubicBezTo>
                <a:cubicBezTo>
                  <a:pt x="29" y="93"/>
                  <a:pt x="29" y="92"/>
                  <a:pt x="29" y="90"/>
                </a:cubicBezTo>
                <a:cubicBezTo>
                  <a:pt x="30" y="89"/>
                  <a:pt x="30" y="88"/>
                  <a:pt x="30" y="86"/>
                </a:cubicBezTo>
                <a:cubicBezTo>
                  <a:pt x="30" y="86"/>
                  <a:pt x="31" y="84"/>
                  <a:pt x="31" y="83"/>
                </a:cubicBezTo>
                <a:cubicBezTo>
                  <a:pt x="32" y="84"/>
                  <a:pt x="32" y="85"/>
                  <a:pt x="33" y="86"/>
                </a:cubicBezTo>
                <a:cubicBezTo>
                  <a:pt x="33" y="88"/>
                  <a:pt x="34" y="89"/>
                  <a:pt x="34" y="90"/>
                </a:cubicBezTo>
                <a:cubicBezTo>
                  <a:pt x="35" y="91"/>
                  <a:pt x="35" y="92"/>
                  <a:pt x="36" y="94"/>
                </a:cubicBezTo>
                <a:cubicBezTo>
                  <a:pt x="36" y="95"/>
                  <a:pt x="37" y="96"/>
                  <a:pt x="37" y="97"/>
                </a:cubicBezTo>
                <a:cubicBezTo>
                  <a:pt x="38" y="99"/>
                  <a:pt x="37" y="101"/>
                  <a:pt x="38" y="104"/>
                </a:cubicBezTo>
                <a:cubicBezTo>
                  <a:pt x="38" y="105"/>
                  <a:pt x="38" y="106"/>
                  <a:pt x="39" y="107"/>
                </a:cubicBezTo>
                <a:cubicBezTo>
                  <a:pt x="39" y="108"/>
                  <a:pt x="38" y="110"/>
                  <a:pt x="39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39" y="113"/>
                  <a:pt x="40" y="114"/>
                  <a:pt x="40" y="115"/>
                </a:cubicBezTo>
                <a:cubicBezTo>
                  <a:pt x="40" y="117"/>
                  <a:pt x="38" y="121"/>
                  <a:pt x="40" y="122"/>
                </a:cubicBezTo>
                <a:cubicBezTo>
                  <a:pt x="42" y="122"/>
                  <a:pt x="44" y="122"/>
                  <a:pt x="45" y="123"/>
                </a:cubicBezTo>
                <a:cubicBezTo>
                  <a:pt x="47" y="123"/>
                  <a:pt x="47" y="123"/>
                  <a:pt x="48" y="124"/>
                </a:cubicBezTo>
                <a:cubicBezTo>
                  <a:pt x="50" y="124"/>
                  <a:pt x="51" y="124"/>
                  <a:pt x="52" y="124"/>
                </a:cubicBezTo>
                <a:cubicBezTo>
                  <a:pt x="52" y="124"/>
                  <a:pt x="53" y="124"/>
                  <a:pt x="53" y="124"/>
                </a:cubicBezTo>
                <a:cubicBezTo>
                  <a:pt x="54" y="124"/>
                  <a:pt x="55" y="124"/>
                  <a:pt x="56" y="124"/>
                </a:cubicBezTo>
                <a:cubicBezTo>
                  <a:pt x="56" y="124"/>
                  <a:pt x="58" y="124"/>
                  <a:pt x="58" y="123"/>
                </a:cubicBezTo>
                <a:cubicBezTo>
                  <a:pt x="58" y="123"/>
                  <a:pt x="58" y="122"/>
                  <a:pt x="58" y="122"/>
                </a:cubicBezTo>
                <a:cubicBezTo>
                  <a:pt x="58" y="121"/>
                  <a:pt x="58" y="121"/>
                  <a:pt x="58" y="121"/>
                </a:cubicBezTo>
                <a:cubicBezTo>
                  <a:pt x="57" y="120"/>
                  <a:pt x="57" y="120"/>
                  <a:pt x="56" y="120"/>
                </a:cubicBezTo>
                <a:cubicBezTo>
                  <a:pt x="55" y="120"/>
                  <a:pt x="54" y="120"/>
                  <a:pt x="53" y="119"/>
                </a:cubicBezTo>
                <a:cubicBezTo>
                  <a:pt x="53" y="119"/>
                  <a:pt x="53" y="119"/>
                  <a:pt x="52" y="118"/>
                </a:cubicBezTo>
                <a:cubicBezTo>
                  <a:pt x="52" y="118"/>
                  <a:pt x="52" y="118"/>
                  <a:pt x="52" y="117"/>
                </a:cubicBezTo>
                <a:cubicBezTo>
                  <a:pt x="51" y="116"/>
                  <a:pt x="52" y="115"/>
                  <a:pt x="51" y="114"/>
                </a:cubicBezTo>
                <a:cubicBezTo>
                  <a:pt x="50" y="114"/>
                  <a:pt x="50" y="113"/>
                  <a:pt x="50" y="112"/>
                </a:cubicBezTo>
                <a:cubicBezTo>
                  <a:pt x="50" y="112"/>
                  <a:pt x="51" y="112"/>
                  <a:pt x="51" y="111"/>
                </a:cubicBezTo>
                <a:cubicBezTo>
                  <a:pt x="51" y="110"/>
                  <a:pt x="50" y="109"/>
                  <a:pt x="50" y="108"/>
                </a:cubicBezTo>
                <a:cubicBezTo>
                  <a:pt x="49" y="107"/>
                  <a:pt x="49" y="105"/>
                  <a:pt x="49" y="104"/>
                </a:cubicBezTo>
                <a:cubicBezTo>
                  <a:pt x="49" y="101"/>
                  <a:pt x="49" y="98"/>
                  <a:pt x="49" y="96"/>
                </a:cubicBezTo>
                <a:cubicBezTo>
                  <a:pt x="49" y="93"/>
                  <a:pt x="49" y="90"/>
                  <a:pt x="48" y="88"/>
                </a:cubicBezTo>
                <a:cubicBezTo>
                  <a:pt x="47" y="83"/>
                  <a:pt x="47" y="78"/>
                  <a:pt x="46" y="73"/>
                </a:cubicBezTo>
                <a:cubicBezTo>
                  <a:pt x="45" y="72"/>
                  <a:pt x="45" y="72"/>
                  <a:pt x="45" y="71"/>
                </a:cubicBezTo>
                <a:cubicBezTo>
                  <a:pt x="45" y="70"/>
                  <a:pt x="45" y="69"/>
                  <a:pt x="45" y="67"/>
                </a:cubicBezTo>
                <a:cubicBezTo>
                  <a:pt x="44" y="66"/>
                  <a:pt x="43" y="64"/>
                  <a:pt x="43" y="62"/>
                </a:cubicBezTo>
                <a:cubicBezTo>
                  <a:pt x="43" y="61"/>
                  <a:pt x="44" y="61"/>
                  <a:pt x="44" y="61"/>
                </a:cubicBezTo>
                <a:cubicBezTo>
                  <a:pt x="44" y="61"/>
                  <a:pt x="45" y="62"/>
                  <a:pt x="45" y="62"/>
                </a:cubicBezTo>
                <a:cubicBezTo>
                  <a:pt x="46" y="63"/>
                  <a:pt x="46" y="64"/>
                  <a:pt x="46" y="65"/>
                </a:cubicBezTo>
                <a:cubicBezTo>
                  <a:pt x="47" y="67"/>
                  <a:pt x="47" y="67"/>
                  <a:pt x="47" y="67"/>
                </a:cubicBezTo>
                <a:cubicBezTo>
                  <a:pt x="46" y="67"/>
                  <a:pt x="46" y="67"/>
                  <a:pt x="47" y="68"/>
                </a:cubicBezTo>
                <a:cubicBezTo>
                  <a:pt x="47" y="68"/>
                  <a:pt x="47" y="69"/>
                  <a:pt x="47" y="69"/>
                </a:cubicBezTo>
                <a:cubicBezTo>
                  <a:pt x="47" y="70"/>
                  <a:pt x="48" y="70"/>
                  <a:pt x="48" y="70"/>
                </a:cubicBezTo>
                <a:cubicBezTo>
                  <a:pt x="49" y="70"/>
                  <a:pt x="49" y="71"/>
                  <a:pt x="50" y="71"/>
                </a:cubicBezTo>
                <a:cubicBezTo>
                  <a:pt x="50" y="72"/>
                  <a:pt x="51" y="72"/>
                  <a:pt x="51" y="72"/>
                </a:cubicBezTo>
                <a:cubicBezTo>
                  <a:pt x="51" y="72"/>
                  <a:pt x="51" y="72"/>
                  <a:pt x="51" y="72"/>
                </a:cubicBezTo>
                <a:cubicBezTo>
                  <a:pt x="52" y="72"/>
                  <a:pt x="52" y="72"/>
                  <a:pt x="52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4" y="73"/>
                  <a:pt x="55" y="74"/>
                </a:cubicBezTo>
                <a:cubicBezTo>
                  <a:pt x="56" y="75"/>
                  <a:pt x="53" y="75"/>
                  <a:pt x="54" y="76"/>
                </a:cubicBezTo>
                <a:cubicBezTo>
                  <a:pt x="55" y="76"/>
                  <a:pt x="56" y="77"/>
                  <a:pt x="57" y="77"/>
                </a:cubicBezTo>
                <a:cubicBezTo>
                  <a:pt x="56" y="78"/>
                  <a:pt x="56" y="78"/>
                  <a:pt x="56" y="78"/>
                </a:cubicBezTo>
                <a:cubicBezTo>
                  <a:pt x="57" y="78"/>
                  <a:pt x="57" y="78"/>
                  <a:pt x="57" y="78"/>
                </a:cubicBezTo>
                <a:cubicBezTo>
                  <a:pt x="58" y="79"/>
                  <a:pt x="57" y="79"/>
                  <a:pt x="57" y="79"/>
                </a:cubicBezTo>
                <a:cubicBezTo>
                  <a:pt x="58" y="80"/>
                  <a:pt x="58" y="80"/>
                  <a:pt x="59" y="80"/>
                </a:cubicBezTo>
                <a:cubicBezTo>
                  <a:pt x="59" y="80"/>
                  <a:pt x="59" y="80"/>
                  <a:pt x="60" y="80"/>
                </a:cubicBezTo>
                <a:cubicBezTo>
                  <a:pt x="60" y="80"/>
                  <a:pt x="60" y="80"/>
                  <a:pt x="60" y="80"/>
                </a:cubicBezTo>
                <a:cubicBezTo>
                  <a:pt x="60" y="80"/>
                  <a:pt x="61" y="80"/>
                  <a:pt x="61" y="81"/>
                </a:cubicBezTo>
                <a:cubicBezTo>
                  <a:pt x="61" y="81"/>
                  <a:pt x="62" y="81"/>
                  <a:pt x="62" y="81"/>
                </a:cubicBezTo>
                <a:cubicBezTo>
                  <a:pt x="62" y="81"/>
                  <a:pt x="63" y="81"/>
                  <a:pt x="63" y="81"/>
                </a:cubicBezTo>
                <a:cubicBezTo>
                  <a:pt x="64" y="80"/>
                  <a:pt x="64" y="79"/>
                  <a:pt x="64" y="78"/>
                </a:cubicBezTo>
                <a:cubicBezTo>
                  <a:pt x="63" y="78"/>
                  <a:pt x="63" y="80"/>
                  <a:pt x="62" y="80"/>
                </a:cubicBezTo>
                <a:cubicBezTo>
                  <a:pt x="62" y="80"/>
                  <a:pt x="62" y="80"/>
                  <a:pt x="61" y="80"/>
                </a:cubicBezTo>
                <a:cubicBezTo>
                  <a:pt x="61" y="79"/>
                  <a:pt x="61" y="79"/>
                  <a:pt x="61" y="79"/>
                </a:cubicBezTo>
                <a:cubicBezTo>
                  <a:pt x="62" y="78"/>
                  <a:pt x="62" y="78"/>
                  <a:pt x="62" y="77"/>
                </a:cubicBezTo>
                <a:cubicBezTo>
                  <a:pt x="62" y="76"/>
                  <a:pt x="59" y="75"/>
                  <a:pt x="58" y="74"/>
                </a:cubicBezTo>
                <a:cubicBezTo>
                  <a:pt x="57" y="73"/>
                  <a:pt x="55" y="72"/>
                  <a:pt x="54" y="71"/>
                </a:cubicBezTo>
                <a:cubicBezTo>
                  <a:pt x="53" y="70"/>
                  <a:pt x="53" y="70"/>
                  <a:pt x="53" y="69"/>
                </a:cubicBezTo>
                <a:cubicBezTo>
                  <a:pt x="53" y="68"/>
                  <a:pt x="52" y="66"/>
                  <a:pt x="51" y="65"/>
                </a:cubicBezTo>
                <a:cubicBezTo>
                  <a:pt x="50" y="64"/>
                  <a:pt x="49" y="62"/>
                  <a:pt x="49" y="61"/>
                </a:cubicBezTo>
                <a:cubicBezTo>
                  <a:pt x="49" y="60"/>
                  <a:pt x="50" y="60"/>
                  <a:pt x="50" y="60"/>
                </a:cubicBezTo>
                <a:cubicBezTo>
                  <a:pt x="50" y="59"/>
                  <a:pt x="50" y="59"/>
                  <a:pt x="50" y="59"/>
                </a:cubicBezTo>
                <a:cubicBezTo>
                  <a:pt x="51" y="58"/>
                  <a:pt x="50" y="58"/>
                  <a:pt x="50" y="58"/>
                </a:cubicBezTo>
                <a:cubicBezTo>
                  <a:pt x="50" y="57"/>
                  <a:pt x="49" y="57"/>
                  <a:pt x="49" y="56"/>
                </a:cubicBezTo>
                <a:cubicBezTo>
                  <a:pt x="49" y="56"/>
                  <a:pt x="49" y="55"/>
                  <a:pt x="49" y="55"/>
                </a:cubicBezTo>
                <a:cubicBezTo>
                  <a:pt x="49" y="54"/>
                  <a:pt x="49" y="55"/>
                  <a:pt x="49" y="54"/>
                </a:cubicBezTo>
                <a:cubicBezTo>
                  <a:pt x="48" y="52"/>
                  <a:pt x="48" y="50"/>
                  <a:pt x="47" y="48"/>
                </a:cubicBezTo>
                <a:cubicBezTo>
                  <a:pt x="46" y="44"/>
                  <a:pt x="46" y="40"/>
                  <a:pt x="45" y="36"/>
                </a:cubicBezTo>
                <a:cubicBezTo>
                  <a:pt x="45" y="34"/>
                  <a:pt x="45" y="32"/>
                  <a:pt x="44" y="30"/>
                </a:cubicBezTo>
                <a:cubicBezTo>
                  <a:pt x="44" y="28"/>
                  <a:pt x="44" y="27"/>
                  <a:pt x="42" y="25"/>
                </a:cubicBezTo>
                <a:cubicBezTo>
                  <a:pt x="41" y="24"/>
                  <a:pt x="40" y="24"/>
                  <a:pt x="38" y="23"/>
                </a:cubicBezTo>
                <a:cubicBezTo>
                  <a:pt x="36" y="22"/>
                  <a:pt x="38" y="22"/>
                  <a:pt x="39" y="21"/>
                </a:cubicBezTo>
                <a:cubicBezTo>
                  <a:pt x="38" y="20"/>
                  <a:pt x="37" y="19"/>
                  <a:pt x="36" y="18"/>
                </a:cubicBezTo>
                <a:cubicBezTo>
                  <a:pt x="35" y="18"/>
                  <a:pt x="35" y="17"/>
                  <a:pt x="34" y="17"/>
                </a:cubicBezTo>
                <a:cubicBezTo>
                  <a:pt x="33" y="17"/>
                  <a:pt x="34" y="16"/>
                  <a:pt x="34" y="15"/>
                </a:cubicBezTo>
                <a:cubicBezTo>
                  <a:pt x="35" y="15"/>
                  <a:pt x="34" y="14"/>
                  <a:pt x="35" y="14"/>
                </a:cubicBezTo>
                <a:cubicBezTo>
                  <a:pt x="35" y="13"/>
                  <a:pt x="35" y="13"/>
                  <a:pt x="36" y="12"/>
                </a:cubicBezTo>
                <a:cubicBezTo>
                  <a:pt x="36" y="11"/>
                  <a:pt x="36" y="10"/>
                  <a:pt x="36" y="9"/>
                </a:cubicBezTo>
                <a:cubicBezTo>
                  <a:pt x="36" y="9"/>
                  <a:pt x="39" y="10"/>
                  <a:pt x="40" y="10"/>
                </a:cubicBezTo>
                <a:cubicBezTo>
                  <a:pt x="41" y="10"/>
                  <a:pt x="41" y="9"/>
                  <a:pt x="41" y="9"/>
                </a:cubicBezTo>
                <a:cubicBezTo>
                  <a:pt x="40" y="8"/>
                  <a:pt x="37" y="8"/>
                  <a:pt x="37" y="6"/>
                </a:cubicBezTo>
                <a:cubicBezTo>
                  <a:pt x="36" y="6"/>
                  <a:pt x="36" y="5"/>
                  <a:pt x="36" y="4"/>
                </a:cubicBezTo>
                <a:cubicBezTo>
                  <a:pt x="36" y="3"/>
                  <a:pt x="36" y="2"/>
                  <a:pt x="36" y="1"/>
                </a:cubicBezTo>
                <a:cubicBezTo>
                  <a:pt x="35" y="1"/>
                  <a:pt x="35" y="1"/>
                  <a:pt x="34" y="0"/>
                </a:cubicBezTo>
                <a:cubicBezTo>
                  <a:pt x="33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579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2" name="Freeform 5"/>
          <p:cNvSpPr>
            <a:spLocks/>
          </p:cNvSpPr>
          <p:nvPr userDrawn="1"/>
        </p:nvSpPr>
        <p:spPr bwMode="auto">
          <a:xfrm>
            <a:off x="8662972" y="3654428"/>
            <a:ext cx="250825" cy="841375"/>
          </a:xfrm>
          <a:custGeom>
            <a:avLst/>
            <a:gdLst>
              <a:gd name="T0" fmla="*/ 23 w 45"/>
              <a:gd name="T1" fmla="*/ 0 h 157"/>
              <a:gd name="T2" fmla="*/ 17 w 45"/>
              <a:gd name="T3" fmla="*/ 3 h 157"/>
              <a:gd name="T4" fmla="*/ 14 w 45"/>
              <a:gd name="T5" fmla="*/ 16 h 157"/>
              <a:gd name="T6" fmla="*/ 16 w 45"/>
              <a:gd name="T7" fmla="*/ 19 h 157"/>
              <a:gd name="T8" fmla="*/ 16 w 45"/>
              <a:gd name="T9" fmla="*/ 23 h 157"/>
              <a:gd name="T10" fmla="*/ 11 w 45"/>
              <a:gd name="T11" fmla="*/ 30 h 157"/>
              <a:gd name="T12" fmla="*/ 4 w 45"/>
              <a:gd name="T13" fmla="*/ 44 h 157"/>
              <a:gd name="T14" fmla="*/ 1 w 45"/>
              <a:gd name="T15" fmla="*/ 54 h 157"/>
              <a:gd name="T16" fmla="*/ 4 w 45"/>
              <a:gd name="T17" fmla="*/ 61 h 157"/>
              <a:gd name="T18" fmla="*/ 7 w 45"/>
              <a:gd name="T19" fmla="*/ 63 h 157"/>
              <a:gd name="T20" fmla="*/ 9 w 45"/>
              <a:gd name="T21" fmla="*/ 62 h 157"/>
              <a:gd name="T22" fmla="*/ 7 w 45"/>
              <a:gd name="T23" fmla="*/ 66 h 157"/>
              <a:gd name="T24" fmla="*/ 5 w 45"/>
              <a:gd name="T25" fmla="*/ 74 h 157"/>
              <a:gd name="T26" fmla="*/ 4 w 45"/>
              <a:gd name="T27" fmla="*/ 85 h 157"/>
              <a:gd name="T28" fmla="*/ 4 w 45"/>
              <a:gd name="T29" fmla="*/ 92 h 157"/>
              <a:gd name="T30" fmla="*/ 5 w 45"/>
              <a:gd name="T31" fmla="*/ 97 h 157"/>
              <a:gd name="T32" fmla="*/ 6 w 45"/>
              <a:gd name="T33" fmla="*/ 105 h 157"/>
              <a:gd name="T34" fmla="*/ 9 w 45"/>
              <a:gd name="T35" fmla="*/ 111 h 157"/>
              <a:gd name="T36" fmla="*/ 12 w 45"/>
              <a:gd name="T37" fmla="*/ 130 h 157"/>
              <a:gd name="T38" fmla="*/ 15 w 45"/>
              <a:gd name="T39" fmla="*/ 146 h 157"/>
              <a:gd name="T40" fmla="*/ 7 w 45"/>
              <a:gd name="T41" fmla="*/ 152 h 157"/>
              <a:gd name="T42" fmla="*/ 9 w 45"/>
              <a:gd name="T43" fmla="*/ 155 h 157"/>
              <a:gd name="T44" fmla="*/ 20 w 45"/>
              <a:gd name="T45" fmla="*/ 150 h 157"/>
              <a:gd name="T46" fmla="*/ 21 w 45"/>
              <a:gd name="T47" fmla="*/ 152 h 157"/>
              <a:gd name="T48" fmla="*/ 23 w 45"/>
              <a:gd name="T49" fmla="*/ 151 h 157"/>
              <a:gd name="T50" fmla="*/ 23 w 45"/>
              <a:gd name="T51" fmla="*/ 143 h 157"/>
              <a:gd name="T52" fmla="*/ 20 w 45"/>
              <a:gd name="T53" fmla="*/ 121 h 157"/>
              <a:gd name="T54" fmla="*/ 19 w 45"/>
              <a:gd name="T55" fmla="*/ 108 h 157"/>
              <a:gd name="T56" fmla="*/ 22 w 45"/>
              <a:gd name="T57" fmla="*/ 111 h 157"/>
              <a:gd name="T58" fmla="*/ 26 w 45"/>
              <a:gd name="T59" fmla="*/ 128 h 157"/>
              <a:gd name="T60" fmla="*/ 26 w 45"/>
              <a:gd name="T61" fmla="*/ 147 h 157"/>
              <a:gd name="T62" fmla="*/ 27 w 45"/>
              <a:gd name="T63" fmla="*/ 157 h 157"/>
              <a:gd name="T64" fmla="*/ 32 w 45"/>
              <a:gd name="T65" fmla="*/ 145 h 157"/>
              <a:gd name="T66" fmla="*/ 33 w 45"/>
              <a:gd name="T67" fmla="*/ 137 h 157"/>
              <a:gd name="T68" fmla="*/ 32 w 45"/>
              <a:gd name="T69" fmla="*/ 111 h 157"/>
              <a:gd name="T70" fmla="*/ 34 w 45"/>
              <a:gd name="T71" fmla="*/ 105 h 157"/>
              <a:gd name="T72" fmla="*/ 37 w 45"/>
              <a:gd name="T73" fmla="*/ 92 h 157"/>
              <a:gd name="T74" fmla="*/ 38 w 45"/>
              <a:gd name="T75" fmla="*/ 93 h 157"/>
              <a:gd name="T76" fmla="*/ 39 w 45"/>
              <a:gd name="T77" fmla="*/ 93 h 157"/>
              <a:gd name="T78" fmla="*/ 36 w 45"/>
              <a:gd name="T79" fmla="*/ 62 h 157"/>
              <a:gd name="T80" fmla="*/ 44 w 45"/>
              <a:gd name="T81" fmla="*/ 49 h 157"/>
              <a:gd name="T82" fmla="*/ 43 w 45"/>
              <a:gd name="T83" fmla="*/ 33 h 157"/>
              <a:gd name="T84" fmla="*/ 36 w 45"/>
              <a:gd name="T85" fmla="*/ 26 h 157"/>
              <a:gd name="T86" fmla="*/ 30 w 45"/>
              <a:gd name="T87" fmla="*/ 22 h 157"/>
              <a:gd name="T88" fmla="*/ 28 w 45"/>
              <a:gd name="T89" fmla="*/ 20 h 157"/>
              <a:gd name="T90" fmla="*/ 31 w 45"/>
              <a:gd name="T91" fmla="*/ 16 h 157"/>
              <a:gd name="T92" fmla="*/ 31 w 45"/>
              <a:gd name="T93" fmla="*/ 7 h 157"/>
              <a:gd name="T94" fmla="*/ 23 w 45"/>
              <a:gd name="T95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5" h="157">
                <a:moveTo>
                  <a:pt x="23" y="0"/>
                </a:moveTo>
                <a:cubicBezTo>
                  <a:pt x="23" y="0"/>
                  <a:pt x="23" y="0"/>
                  <a:pt x="23" y="0"/>
                </a:cubicBezTo>
                <a:cubicBezTo>
                  <a:pt x="22" y="0"/>
                  <a:pt x="20" y="0"/>
                  <a:pt x="20" y="0"/>
                </a:cubicBezTo>
                <a:cubicBezTo>
                  <a:pt x="18" y="1"/>
                  <a:pt x="18" y="2"/>
                  <a:pt x="17" y="3"/>
                </a:cubicBezTo>
                <a:cubicBezTo>
                  <a:pt x="15" y="4"/>
                  <a:pt x="15" y="7"/>
                  <a:pt x="14" y="9"/>
                </a:cubicBezTo>
                <a:cubicBezTo>
                  <a:pt x="14" y="10"/>
                  <a:pt x="13" y="14"/>
                  <a:pt x="14" y="16"/>
                </a:cubicBezTo>
                <a:cubicBezTo>
                  <a:pt x="15" y="17"/>
                  <a:pt x="17" y="16"/>
                  <a:pt x="17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20"/>
                  <a:pt x="16" y="21"/>
                  <a:pt x="17" y="2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4"/>
                  <a:pt x="14" y="25"/>
                  <a:pt x="13" y="26"/>
                </a:cubicBezTo>
                <a:cubicBezTo>
                  <a:pt x="12" y="27"/>
                  <a:pt x="12" y="30"/>
                  <a:pt x="11" y="30"/>
                </a:cubicBezTo>
                <a:cubicBezTo>
                  <a:pt x="9" y="32"/>
                  <a:pt x="7" y="32"/>
                  <a:pt x="6" y="35"/>
                </a:cubicBezTo>
                <a:cubicBezTo>
                  <a:pt x="5" y="38"/>
                  <a:pt x="5" y="41"/>
                  <a:pt x="4" y="44"/>
                </a:cubicBezTo>
                <a:cubicBezTo>
                  <a:pt x="3" y="46"/>
                  <a:pt x="2" y="47"/>
                  <a:pt x="2" y="49"/>
                </a:cubicBezTo>
                <a:cubicBezTo>
                  <a:pt x="1" y="51"/>
                  <a:pt x="2" y="52"/>
                  <a:pt x="1" y="54"/>
                </a:cubicBezTo>
                <a:cubicBezTo>
                  <a:pt x="1" y="55"/>
                  <a:pt x="0" y="57"/>
                  <a:pt x="1" y="58"/>
                </a:cubicBezTo>
                <a:cubicBezTo>
                  <a:pt x="2" y="59"/>
                  <a:pt x="3" y="60"/>
                  <a:pt x="4" y="61"/>
                </a:cubicBezTo>
                <a:cubicBezTo>
                  <a:pt x="4" y="62"/>
                  <a:pt x="5" y="62"/>
                  <a:pt x="6" y="62"/>
                </a:cubicBezTo>
                <a:cubicBezTo>
                  <a:pt x="6" y="62"/>
                  <a:pt x="7" y="63"/>
                  <a:pt x="7" y="63"/>
                </a:cubicBezTo>
                <a:cubicBezTo>
                  <a:pt x="7" y="63"/>
                  <a:pt x="8" y="63"/>
                  <a:pt x="8" y="63"/>
                </a:cubicBezTo>
                <a:cubicBezTo>
                  <a:pt x="8" y="63"/>
                  <a:pt x="8" y="62"/>
                  <a:pt x="9" y="62"/>
                </a:cubicBezTo>
                <a:cubicBezTo>
                  <a:pt x="9" y="62"/>
                  <a:pt x="9" y="62"/>
                  <a:pt x="9" y="62"/>
                </a:cubicBezTo>
                <a:cubicBezTo>
                  <a:pt x="9" y="63"/>
                  <a:pt x="8" y="64"/>
                  <a:pt x="7" y="66"/>
                </a:cubicBezTo>
                <a:cubicBezTo>
                  <a:pt x="7" y="67"/>
                  <a:pt x="6" y="68"/>
                  <a:pt x="6" y="69"/>
                </a:cubicBezTo>
                <a:cubicBezTo>
                  <a:pt x="5" y="71"/>
                  <a:pt x="5" y="72"/>
                  <a:pt x="5" y="74"/>
                </a:cubicBezTo>
                <a:cubicBezTo>
                  <a:pt x="4" y="75"/>
                  <a:pt x="5" y="74"/>
                  <a:pt x="5" y="76"/>
                </a:cubicBezTo>
                <a:cubicBezTo>
                  <a:pt x="5" y="79"/>
                  <a:pt x="4" y="82"/>
                  <a:pt x="4" y="85"/>
                </a:cubicBezTo>
                <a:cubicBezTo>
                  <a:pt x="4" y="87"/>
                  <a:pt x="3" y="88"/>
                  <a:pt x="3" y="90"/>
                </a:cubicBezTo>
                <a:cubicBezTo>
                  <a:pt x="3" y="91"/>
                  <a:pt x="3" y="91"/>
                  <a:pt x="4" y="92"/>
                </a:cubicBezTo>
                <a:cubicBezTo>
                  <a:pt x="5" y="92"/>
                  <a:pt x="6" y="92"/>
                  <a:pt x="5" y="94"/>
                </a:cubicBezTo>
                <a:cubicBezTo>
                  <a:pt x="5" y="95"/>
                  <a:pt x="5" y="96"/>
                  <a:pt x="5" y="97"/>
                </a:cubicBezTo>
                <a:cubicBezTo>
                  <a:pt x="6" y="99"/>
                  <a:pt x="6" y="100"/>
                  <a:pt x="6" y="101"/>
                </a:cubicBezTo>
                <a:cubicBezTo>
                  <a:pt x="6" y="102"/>
                  <a:pt x="5" y="104"/>
                  <a:pt x="6" y="105"/>
                </a:cubicBezTo>
                <a:cubicBezTo>
                  <a:pt x="6" y="106"/>
                  <a:pt x="8" y="106"/>
                  <a:pt x="8" y="107"/>
                </a:cubicBezTo>
                <a:cubicBezTo>
                  <a:pt x="8" y="108"/>
                  <a:pt x="9" y="110"/>
                  <a:pt x="9" y="111"/>
                </a:cubicBezTo>
                <a:cubicBezTo>
                  <a:pt x="10" y="114"/>
                  <a:pt x="10" y="117"/>
                  <a:pt x="10" y="121"/>
                </a:cubicBezTo>
                <a:cubicBezTo>
                  <a:pt x="11" y="124"/>
                  <a:pt x="11" y="127"/>
                  <a:pt x="12" y="130"/>
                </a:cubicBezTo>
                <a:cubicBezTo>
                  <a:pt x="13" y="133"/>
                  <a:pt x="14" y="136"/>
                  <a:pt x="15" y="139"/>
                </a:cubicBezTo>
                <a:cubicBezTo>
                  <a:pt x="16" y="142"/>
                  <a:pt x="16" y="144"/>
                  <a:pt x="15" y="146"/>
                </a:cubicBezTo>
                <a:cubicBezTo>
                  <a:pt x="14" y="147"/>
                  <a:pt x="13" y="148"/>
                  <a:pt x="12" y="149"/>
                </a:cubicBezTo>
                <a:cubicBezTo>
                  <a:pt x="10" y="150"/>
                  <a:pt x="9" y="151"/>
                  <a:pt x="7" y="152"/>
                </a:cubicBezTo>
                <a:cubicBezTo>
                  <a:pt x="5" y="153"/>
                  <a:pt x="4" y="155"/>
                  <a:pt x="7" y="155"/>
                </a:cubicBezTo>
                <a:cubicBezTo>
                  <a:pt x="8" y="155"/>
                  <a:pt x="8" y="155"/>
                  <a:pt x="9" y="155"/>
                </a:cubicBezTo>
                <a:cubicBezTo>
                  <a:pt x="11" y="155"/>
                  <a:pt x="13" y="155"/>
                  <a:pt x="14" y="154"/>
                </a:cubicBezTo>
                <a:cubicBezTo>
                  <a:pt x="16" y="153"/>
                  <a:pt x="17" y="150"/>
                  <a:pt x="20" y="150"/>
                </a:cubicBezTo>
                <a:cubicBezTo>
                  <a:pt x="20" y="151"/>
                  <a:pt x="19" y="151"/>
                  <a:pt x="20" y="152"/>
                </a:cubicBezTo>
                <a:cubicBezTo>
                  <a:pt x="20" y="152"/>
                  <a:pt x="21" y="152"/>
                  <a:pt x="21" y="152"/>
                </a:cubicBezTo>
                <a:cubicBezTo>
                  <a:pt x="21" y="152"/>
                  <a:pt x="22" y="152"/>
                  <a:pt x="22" y="152"/>
                </a:cubicBezTo>
                <a:cubicBezTo>
                  <a:pt x="23" y="152"/>
                  <a:pt x="23" y="152"/>
                  <a:pt x="23" y="151"/>
                </a:cubicBezTo>
                <a:cubicBezTo>
                  <a:pt x="23" y="150"/>
                  <a:pt x="23" y="149"/>
                  <a:pt x="24" y="148"/>
                </a:cubicBezTo>
                <a:cubicBezTo>
                  <a:pt x="24" y="146"/>
                  <a:pt x="24" y="144"/>
                  <a:pt x="23" y="143"/>
                </a:cubicBezTo>
                <a:cubicBezTo>
                  <a:pt x="21" y="141"/>
                  <a:pt x="21" y="139"/>
                  <a:pt x="21" y="137"/>
                </a:cubicBezTo>
                <a:cubicBezTo>
                  <a:pt x="21" y="132"/>
                  <a:pt x="21" y="127"/>
                  <a:pt x="20" y="121"/>
                </a:cubicBezTo>
                <a:cubicBezTo>
                  <a:pt x="19" y="119"/>
                  <a:pt x="19" y="117"/>
                  <a:pt x="19" y="114"/>
                </a:cubicBezTo>
                <a:cubicBezTo>
                  <a:pt x="19" y="112"/>
                  <a:pt x="20" y="110"/>
                  <a:pt x="19" y="108"/>
                </a:cubicBezTo>
                <a:cubicBezTo>
                  <a:pt x="20" y="108"/>
                  <a:pt x="20" y="108"/>
                  <a:pt x="20" y="108"/>
                </a:cubicBezTo>
                <a:cubicBezTo>
                  <a:pt x="22" y="108"/>
                  <a:pt x="22" y="109"/>
                  <a:pt x="22" y="111"/>
                </a:cubicBezTo>
                <a:cubicBezTo>
                  <a:pt x="23" y="113"/>
                  <a:pt x="24" y="116"/>
                  <a:pt x="25" y="119"/>
                </a:cubicBezTo>
                <a:cubicBezTo>
                  <a:pt x="26" y="122"/>
                  <a:pt x="26" y="125"/>
                  <a:pt x="26" y="128"/>
                </a:cubicBezTo>
                <a:cubicBezTo>
                  <a:pt x="27" y="132"/>
                  <a:pt x="27" y="135"/>
                  <a:pt x="27" y="138"/>
                </a:cubicBezTo>
                <a:cubicBezTo>
                  <a:pt x="27" y="141"/>
                  <a:pt x="27" y="144"/>
                  <a:pt x="26" y="147"/>
                </a:cubicBezTo>
                <a:cubicBezTo>
                  <a:pt x="26" y="150"/>
                  <a:pt x="25" y="152"/>
                  <a:pt x="25" y="154"/>
                </a:cubicBezTo>
                <a:cubicBezTo>
                  <a:pt x="25" y="156"/>
                  <a:pt x="26" y="157"/>
                  <a:pt x="27" y="157"/>
                </a:cubicBezTo>
                <a:cubicBezTo>
                  <a:pt x="30" y="157"/>
                  <a:pt x="33" y="155"/>
                  <a:pt x="33" y="152"/>
                </a:cubicBezTo>
                <a:cubicBezTo>
                  <a:pt x="32" y="149"/>
                  <a:pt x="33" y="147"/>
                  <a:pt x="32" y="145"/>
                </a:cubicBezTo>
                <a:cubicBezTo>
                  <a:pt x="32" y="144"/>
                  <a:pt x="32" y="142"/>
                  <a:pt x="32" y="141"/>
                </a:cubicBezTo>
                <a:cubicBezTo>
                  <a:pt x="32" y="139"/>
                  <a:pt x="32" y="138"/>
                  <a:pt x="33" y="137"/>
                </a:cubicBezTo>
                <a:cubicBezTo>
                  <a:pt x="34" y="131"/>
                  <a:pt x="36" y="124"/>
                  <a:pt x="34" y="118"/>
                </a:cubicBezTo>
                <a:cubicBezTo>
                  <a:pt x="34" y="116"/>
                  <a:pt x="33" y="113"/>
                  <a:pt x="32" y="111"/>
                </a:cubicBezTo>
                <a:cubicBezTo>
                  <a:pt x="32" y="110"/>
                  <a:pt x="32" y="108"/>
                  <a:pt x="33" y="108"/>
                </a:cubicBezTo>
                <a:cubicBezTo>
                  <a:pt x="34" y="108"/>
                  <a:pt x="34" y="105"/>
                  <a:pt x="34" y="105"/>
                </a:cubicBezTo>
                <a:cubicBezTo>
                  <a:pt x="35" y="101"/>
                  <a:pt x="36" y="98"/>
                  <a:pt x="36" y="95"/>
                </a:cubicBezTo>
                <a:cubicBezTo>
                  <a:pt x="36" y="95"/>
                  <a:pt x="36" y="93"/>
                  <a:pt x="37" y="92"/>
                </a:cubicBezTo>
                <a:cubicBezTo>
                  <a:pt x="37" y="92"/>
                  <a:pt x="37" y="92"/>
                  <a:pt x="37" y="92"/>
                </a:cubicBezTo>
                <a:cubicBezTo>
                  <a:pt x="37" y="92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9" y="93"/>
                  <a:pt x="39" y="93"/>
                </a:cubicBezTo>
                <a:cubicBezTo>
                  <a:pt x="38" y="85"/>
                  <a:pt x="39" y="77"/>
                  <a:pt x="37" y="70"/>
                </a:cubicBezTo>
                <a:cubicBezTo>
                  <a:pt x="37" y="69"/>
                  <a:pt x="35" y="63"/>
                  <a:pt x="36" y="62"/>
                </a:cubicBezTo>
                <a:cubicBezTo>
                  <a:pt x="39" y="61"/>
                  <a:pt x="41" y="62"/>
                  <a:pt x="43" y="59"/>
                </a:cubicBezTo>
                <a:cubicBezTo>
                  <a:pt x="45" y="56"/>
                  <a:pt x="44" y="53"/>
                  <a:pt x="44" y="49"/>
                </a:cubicBezTo>
                <a:cubicBezTo>
                  <a:pt x="44" y="46"/>
                  <a:pt x="44" y="42"/>
                  <a:pt x="44" y="39"/>
                </a:cubicBezTo>
                <a:cubicBezTo>
                  <a:pt x="44" y="37"/>
                  <a:pt x="44" y="35"/>
                  <a:pt x="43" y="33"/>
                </a:cubicBezTo>
                <a:cubicBezTo>
                  <a:pt x="43" y="31"/>
                  <a:pt x="43" y="30"/>
                  <a:pt x="42" y="28"/>
                </a:cubicBezTo>
                <a:cubicBezTo>
                  <a:pt x="41" y="27"/>
                  <a:pt x="38" y="26"/>
                  <a:pt x="36" y="26"/>
                </a:cubicBezTo>
                <a:cubicBezTo>
                  <a:pt x="35" y="26"/>
                  <a:pt x="33" y="25"/>
                  <a:pt x="32" y="24"/>
                </a:cubicBezTo>
                <a:cubicBezTo>
                  <a:pt x="32" y="24"/>
                  <a:pt x="31" y="23"/>
                  <a:pt x="30" y="22"/>
                </a:cubicBezTo>
                <a:cubicBezTo>
                  <a:pt x="29" y="22"/>
                  <a:pt x="29" y="22"/>
                  <a:pt x="29" y="21"/>
                </a:cubicBezTo>
                <a:cubicBezTo>
                  <a:pt x="28" y="21"/>
                  <a:pt x="28" y="21"/>
                  <a:pt x="28" y="20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7"/>
                  <a:pt x="30" y="17"/>
                  <a:pt x="31" y="16"/>
                </a:cubicBezTo>
                <a:cubicBezTo>
                  <a:pt x="32" y="15"/>
                  <a:pt x="32" y="14"/>
                  <a:pt x="32" y="13"/>
                </a:cubicBezTo>
                <a:cubicBezTo>
                  <a:pt x="32" y="11"/>
                  <a:pt x="31" y="9"/>
                  <a:pt x="31" y="7"/>
                </a:cubicBezTo>
                <a:cubicBezTo>
                  <a:pt x="31" y="5"/>
                  <a:pt x="31" y="4"/>
                  <a:pt x="29" y="2"/>
                </a:cubicBezTo>
                <a:cubicBezTo>
                  <a:pt x="28" y="1"/>
                  <a:pt x="25" y="0"/>
                  <a:pt x="23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43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35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32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715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2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7195484" y="990047"/>
            <a:ext cx="1243013" cy="2562225"/>
            <a:chOff x="3563" y="638"/>
            <a:chExt cx="783" cy="1614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3930" y="1368"/>
              <a:ext cx="6" cy="19"/>
            </a:xfrm>
            <a:custGeom>
              <a:avLst/>
              <a:gdLst>
                <a:gd name="T0" fmla="*/ 1 w 2"/>
                <a:gd name="T1" fmla="*/ 3 h 6"/>
                <a:gd name="T2" fmla="*/ 1 w 2"/>
                <a:gd name="T3" fmla="*/ 6 h 6"/>
                <a:gd name="T4" fmla="*/ 1 w 2"/>
                <a:gd name="T5" fmla="*/ 6 h 6"/>
                <a:gd name="T6" fmla="*/ 1 w 2"/>
                <a:gd name="T7" fmla="*/ 3 h 6"/>
                <a:gd name="T8" fmla="*/ 0 w 2"/>
                <a:gd name="T9" fmla="*/ 1 h 6"/>
                <a:gd name="T10" fmla="*/ 1 w 2"/>
                <a:gd name="T11" fmla="*/ 5 h 6"/>
                <a:gd name="T12" fmla="*/ 0 w 2"/>
                <a:gd name="T13" fmla="*/ 1 h 6"/>
                <a:gd name="T14" fmla="*/ 2 w 2"/>
                <a:gd name="T15" fmla="*/ 0 h 6"/>
                <a:gd name="T16" fmla="*/ 2 w 2"/>
                <a:gd name="T17" fmla="*/ 0 h 6"/>
                <a:gd name="T18" fmla="*/ 2 w 2"/>
                <a:gd name="T19" fmla="*/ 0 h 6"/>
                <a:gd name="T20" fmla="*/ 1 w 2"/>
                <a:gd name="T21" fmla="*/ 0 h 6"/>
                <a:gd name="T22" fmla="*/ 0 w 2"/>
                <a:gd name="T23" fmla="*/ 0 h 6"/>
                <a:gd name="T24" fmla="*/ 0 w 2"/>
                <a:gd name="T25" fmla="*/ 0 h 6"/>
                <a:gd name="T26" fmla="*/ 1 w 2"/>
                <a:gd name="T27" fmla="*/ 0 h 6"/>
                <a:gd name="T28" fmla="*/ 2 w 2"/>
                <a:gd name="T29" fmla="*/ 0 h 6"/>
                <a:gd name="T30" fmla="*/ 1 w 2"/>
                <a:gd name="T3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" h="6">
                  <a:moveTo>
                    <a:pt x="1" y="3"/>
                  </a:moveTo>
                  <a:cubicBezTo>
                    <a:pt x="1" y="4"/>
                    <a:pt x="1" y="4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4"/>
                    <a:pt x="1" y="4"/>
                    <a:pt x="1" y="3"/>
                  </a:cubicBezTo>
                  <a:moveTo>
                    <a:pt x="0" y="1"/>
                  </a:moveTo>
                  <a:cubicBezTo>
                    <a:pt x="0" y="2"/>
                    <a:pt x="0" y="4"/>
                    <a:pt x="1" y="5"/>
                  </a:cubicBezTo>
                  <a:cubicBezTo>
                    <a:pt x="0" y="4"/>
                    <a:pt x="0" y="2"/>
                    <a:pt x="0" y="1"/>
                  </a:cubicBezTo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1"/>
            </a:xfrm>
            <a:custGeom>
              <a:avLst/>
              <a:gdLst>
                <a:gd name="T0" fmla="*/ 138 w 254"/>
                <a:gd name="T1" fmla="*/ 516 h 525"/>
                <a:gd name="T2" fmla="*/ 167 w 254"/>
                <a:gd name="T3" fmla="*/ 505 h 525"/>
                <a:gd name="T4" fmla="*/ 138 w 254"/>
                <a:gd name="T5" fmla="*/ 498 h 525"/>
                <a:gd name="T6" fmla="*/ 37 w 254"/>
                <a:gd name="T7" fmla="*/ 483 h 525"/>
                <a:gd name="T8" fmla="*/ 187 w 254"/>
                <a:gd name="T9" fmla="*/ 474 h 525"/>
                <a:gd name="T10" fmla="*/ 37 w 254"/>
                <a:gd name="T11" fmla="*/ 461 h 525"/>
                <a:gd name="T12" fmla="*/ 54 w 254"/>
                <a:gd name="T13" fmla="*/ 507 h 525"/>
                <a:gd name="T14" fmla="*/ 84 w 254"/>
                <a:gd name="T15" fmla="*/ 459 h 525"/>
                <a:gd name="T16" fmla="*/ 95 w 254"/>
                <a:gd name="T17" fmla="*/ 461 h 525"/>
                <a:gd name="T18" fmla="*/ 100 w 254"/>
                <a:gd name="T19" fmla="*/ 462 h 525"/>
                <a:gd name="T20" fmla="*/ 110 w 254"/>
                <a:gd name="T21" fmla="*/ 451 h 525"/>
                <a:gd name="T22" fmla="*/ 53 w 254"/>
                <a:gd name="T23" fmla="*/ 438 h 525"/>
                <a:gd name="T24" fmla="*/ 84 w 254"/>
                <a:gd name="T25" fmla="*/ 445 h 525"/>
                <a:gd name="T26" fmla="*/ 69 w 254"/>
                <a:gd name="T27" fmla="*/ 445 h 525"/>
                <a:gd name="T28" fmla="*/ 92 w 254"/>
                <a:gd name="T29" fmla="*/ 406 h 525"/>
                <a:gd name="T30" fmla="*/ 63 w 254"/>
                <a:gd name="T31" fmla="*/ 396 h 525"/>
                <a:gd name="T32" fmla="*/ 100 w 254"/>
                <a:gd name="T33" fmla="*/ 382 h 525"/>
                <a:gd name="T34" fmla="*/ 111 w 254"/>
                <a:gd name="T35" fmla="*/ 362 h 525"/>
                <a:gd name="T36" fmla="*/ 213 w 254"/>
                <a:gd name="T37" fmla="*/ 365 h 525"/>
                <a:gd name="T38" fmla="*/ 143 w 254"/>
                <a:gd name="T39" fmla="*/ 360 h 525"/>
                <a:gd name="T40" fmla="*/ 127 w 254"/>
                <a:gd name="T41" fmla="*/ 293 h 525"/>
                <a:gd name="T42" fmla="*/ 13 w 254"/>
                <a:gd name="T43" fmla="*/ 292 h 525"/>
                <a:gd name="T44" fmla="*/ 7 w 254"/>
                <a:gd name="T45" fmla="*/ 292 h 525"/>
                <a:gd name="T46" fmla="*/ 16 w 254"/>
                <a:gd name="T47" fmla="*/ 288 h 525"/>
                <a:gd name="T48" fmla="*/ 13 w 254"/>
                <a:gd name="T49" fmla="*/ 286 h 525"/>
                <a:gd name="T50" fmla="*/ 13 w 254"/>
                <a:gd name="T51" fmla="*/ 286 h 525"/>
                <a:gd name="T52" fmla="*/ 21 w 254"/>
                <a:gd name="T53" fmla="*/ 287 h 525"/>
                <a:gd name="T54" fmla="*/ 234 w 254"/>
                <a:gd name="T55" fmla="*/ 280 h 525"/>
                <a:gd name="T56" fmla="*/ 2 w 254"/>
                <a:gd name="T57" fmla="*/ 287 h 525"/>
                <a:gd name="T58" fmla="*/ 238 w 254"/>
                <a:gd name="T59" fmla="*/ 279 h 525"/>
                <a:gd name="T60" fmla="*/ 242 w 254"/>
                <a:gd name="T61" fmla="*/ 278 h 525"/>
                <a:gd name="T62" fmla="*/ 3 w 254"/>
                <a:gd name="T63" fmla="*/ 264 h 525"/>
                <a:gd name="T64" fmla="*/ 242 w 254"/>
                <a:gd name="T65" fmla="*/ 276 h 525"/>
                <a:gd name="T66" fmla="*/ 29 w 254"/>
                <a:gd name="T67" fmla="*/ 252 h 525"/>
                <a:gd name="T68" fmla="*/ 33 w 254"/>
                <a:gd name="T69" fmla="*/ 221 h 525"/>
                <a:gd name="T70" fmla="*/ 5 w 254"/>
                <a:gd name="T71" fmla="*/ 232 h 525"/>
                <a:gd name="T72" fmla="*/ 25 w 254"/>
                <a:gd name="T73" fmla="*/ 216 h 525"/>
                <a:gd name="T74" fmla="*/ 30 w 254"/>
                <a:gd name="T75" fmla="*/ 213 h 525"/>
                <a:gd name="T76" fmla="*/ 33 w 254"/>
                <a:gd name="T77" fmla="*/ 198 h 525"/>
                <a:gd name="T78" fmla="*/ 248 w 254"/>
                <a:gd name="T79" fmla="*/ 210 h 525"/>
                <a:gd name="T80" fmla="*/ 36 w 254"/>
                <a:gd name="T81" fmla="*/ 193 h 525"/>
                <a:gd name="T82" fmla="*/ 116 w 254"/>
                <a:gd name="T83" fmla="*/ 190 h 525"/>
                <a:gd name="T84" fmla="*/ 116 w 254"/>
                <a:gd name="T85" fmla="*/ 178 h 525"/>
                <a:gd name="T86" fmla="*/ 119 w 254"/>
                <a:gd name="T87" fmla="*/ 172 h 525"/>
                <a:gd name="T88" fmla="*/ 32 w 254"/>
                <a:gd name="T89" fmla="*/ 169 h 525"/>
                <a:gd name="T90" fmla="*/ 14 w 254"/>
                <a:gd name="T91" fmla="*/ 155 h 525"/>
                <a:gd name="T92" fmla="*/ 48 w 254"/>
                <a:gd name="T93" fmla="*/ 106 h 525"/>
                <a:gd name="T94" fmla="*/ 101 w 254"/>
                <a:gd name="T95" fmla="*/ 104 h 525"/>
                <a:gd name="T96" fmla="*/ 104 w 254"/>
                <a:gd name="T97" fmla="*/ 101 h 525"/>
                <a:gd name="T98" fmla="*/ 108 w 254"/>
                <a:gd name="T99" fmla="*/ 96 h 525"/>
                <a:gd name="T100" fmla="*/ 42 w 254"/>
                <a:gd name="T101" fmla="*/ 98 h 525"/>
                <a:gd name="T102" fmla="*/ 49 w 254"/>
                <a:gd name="T103" fmla="*/ 85 h 525"/>
                <a:gd name="T104" fmla="*/ 222 w 254"/>
                <a:gd name="T105" fmla="*/ 88 h 525"/>
                <a:gd name="T106" fmla="*/ 107 w 254"/>
                <a:gd name="T107" fmla="*/ 87 h 525"/>
                <a:gd name="T108" fmla="*/ 198 w 254"/>
                <a:gd name="T109" fmla="*/ 77 h 525"/>
                <a:gd name="T110" fmla="*/ 157 w 254"/>
                <a:gd name="T111" fmla="*/ 69 h 525"/>
                <a:gd name="T112" fmla="*/ 155 w 254"/>
                <a:gd name="T113" fmla="*/ 65 h 525"/>
                <a:gd name="T114" fmla="*/ 50 w 254"/>
                <a:gd name="T115" fmla="*/ 55 h 525"/>
                <a:gd name="T116" fmla="*/ 103 w 254"/>
                <a:gd name="T117" fmla="*/ 53 h 525"/>
                <a:gd name="T118" fmla="*/ 202 w 254"/>
                <a:gd name="T119" fmla="*/ 34 h 525"/>
                <a:gd name="T120" fmla="*/ 149 w 254"/>
                <a:gd name="T121" fmla="*/ 16 h 525"/>
                <a:gd name="T122" fmla="*/ 178 w 254"/>
                <a:gd name="T123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54" h="525">
                  <a:moveTo>
                    <a:pt x="168" y="512"/>
                  </a:moveTo>
                  <a:cubicBezTo>
                    <a:pt x="168" y="512"/>
                    <a:pt x="168" y="513"/>
                    <a:pt x="168" y="514"/>
                  </a:cubicBezTo>
                  <a:cubicBezTo>
                    <a:pt x="170" y="518"/>
                    <a:pt x="172" y="521"/>
                    <a:pt x="171" y="523"/>
                  </a:cubicBezTo>
                  <a:cubicBezTo>
                    <a:pt x="172" y="521"/>
                    <a:pt x="170" y="518"/>
                    <a:pt x="168" y="513"/>
                  </a:cubicBezTo>
                  <a:cubicBezTo>
                    <a:pt x="168" y="513"/>
                    <a:pt x="168" y="512"/>
                    <a:pt x="168" y="512"/>
                  </a:cubicBezTo>
                  <a:moveTo>
                    <a:pt x="139" y="510"/>
                  </a:move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49" y="525"/>
                    <a:pt x="148" y="524"/>
                    <a:pt x="147" y="524"/>
                  </a:cubicBezTo>
                  <a:cubicBezTo>
                    <a:pt x="141" y="523"/>
                    <a:pt x="137" y="521"/>
                    <a:pt x="138" y="516"/>
                  </a:cubicBezTo>
                  <a:cubicBezTo>
                    <a:pt x="138" y="513"/>
                    <a:pt x="138" y="511"/>
                    <a:pt x="139" y="510"/>
                  </a:cubicBezTo>
                  <a:moveTo>
                    <a:pt x="167" y="500"/>
                  </a:moveTo>
                  <a:cubicBezTo>
                    <a:pt x="167" y="500"/>
                    <a:pt x="167" y="502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68" y="500"/>
                    <a:pt x="167" y="500"/>
                    <a:pt x="167" y="500"/>
                  </a:cubicBezTo>
                  <a:moveTo>
                    <a:pt x="138" y="498"/>
                  </a:move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8" y="498"/>
                    <a:pt x="138" y="498"/>
                    <a:pt x="138" y="498"/>
                  </a:cubicBezTo>
                  <a:moveTo>
                    <a:pt x="134" y="478"/>
                  </a:move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2" y="486"/>
                    <a:pt x="131" y="484"/>
                    <a:pt x="132" y="483"/>
                  </a:cubicBezTo>
                  <a:cubicBezTo>
                    <a:pt x="133" y="481"/>
                    <a:pt x="133" y="479"/>
                    <a:pt x="134" y="478"/>
                  </a:cubicBezTo>
                  <a:moveTo>
                    <a:pt x="39" y="478"/>
                  </a:move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1"/>
                    <a:pt x="35" y="487"/>
                    <a:pt x="37" y="483"/>
                  </a:cubicBezTo>
                  <a:cubicBezTo>
                    <a:pt x="38" y="481"/>
                    <a:pt x="39" y="479"/>
                    <a:pt x="39" y="478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37" y="461"/>
                  </a:move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38" y="462"/>
                    <a:pt x="38" y="462"/>
                    <a:pt x="38" y="462"/>
                  </a:cubicBezTo>
                  <a:cubicBezTo>
                    <a:pt x="37" y="462"/>
                    <a:pt x="37" y="461"/>
                    <a:pt x="37" y="461"/>
                  </a:cubicBezTo>
                  <a:moveTo>
                    <a:pt x="63" y="460"/>
                  </a:moveTo>
                  <a:cubicBezTo>
                    <a:pt x="61" y="464"/>
                    <a:pt x="60" y="468"/>
                    <a:pt x="60" y="473"/>
                  </a:cubicBezTo>
                  <a:cubicBezTo>
                    <a:pt x="60" y="484"/>
                    <a:pt x="57" y="504"/>
                    <a:pt x="54" y="507"/>
                  </a:cubicBezTo>
                  <a:cubicBezTo>
                    <a:pt x="52" y="508"/>
                    <a:pt x="49" y="509"/>
                    <a:pt x="46" y="509"/>
                  </a:cubicBezTo>
                  <a:cubicBezTo>
                    <a:pt x="44" y="509"/>
                    <a:pt x="42" y="509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moveTo>
                    <a:pt x="84" y="459"/>
                  </a:move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4" y="470"/>
                    <a:pt x="84" y="469"/>
                    <a:pt x="84" y="469"/>
                  </a:cubicBezTo>
                  <a:cubicBezTo>
                    <a:pt x="83" y="468"/>
                    <a:pt x="85" y="462"/>
                    <a:pt x="84" y="459"/>
                  </a:cubicBezTo>
                  <a:moveTo>
                    <a:pt x="37" y="455"/>
                  </a:moveTo>
                  <a:cubicBezTo>
                    <a:pt x="37" y="456"/>
                    <a:pt x="37" y="458"/>
                    <a:pt x="37" y="459"/>
                  </a:cubicBezTo>
                  <a:cubicBezTo>
                    <a:pt x="37" y="458"/>
                    <a:pt x="37" y="456"/>
                    <a:pt x="37" y="455"/>
                  </a:cubicBezTo>
                  <a:moveTo>
                    <a:pt x="111" y="453"/>
                  </a:moveTo>
                  <a:cubicBezTo>
                    <a:pt x="111" y="454"/>
                    <a:pt x="110" y="455"/>
                    <a:pt x="110" y="456"/>
                  </a:cubicBezTo>
                  <a:cubicBezTo>
                    <a:pt x="107" y="461"/>
                    <a:pt x="104" y="462"/>
                    <a:pt x="100" y="462"/>
                  </a:cubicBezTo>
                  <a:cubicBezTo>
                    <a:pt x="97" y="462"/>
                    <a:pt x="95" y="461"/>
                    <a:pt x="95" y="461"/>
                  </a:cubicBezTo>
                  <a:cubicBezTo>
                    <a:pt x="95" y="461"/>
                    <a:pt x="95" y="470"/>
                    <a:pt x="94" y="470"/>
                  </a:cubicBezTo>
                  <a:cubicBezTo>
                    <a:pt x="94" y="470"/>
                    <a:pt x="93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moveTo>
                    <a:pt x="141" y="452"/>
                  </a:moveTo>
                  <a:cubicBezTo>
                    <a:pt x="139" y="457"/>
                    <a:pt x="138" y="462"/>
                    <a:pt x="137" y="467"/>
                  </a:cubicBezTo>
                  <a:cubicBezTo>
                    <a:pt x="138" y="462"/>
                    <a:pt x="139" y="457"/>
                    <a:pt x="141" y="452"/>
                  </a:cubicBezTo>
                  <a:moveTo>
                    <a:pt x="107" y="448"/>
                  </a:moveTo>
                  <a:cubicBezTo>
                    <a:pt x="108" y="449"/>
                    <a:pt x="109" y="449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moveTo>
                    <a:pt x="45" y="445"/>
                  </a:move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2" y="449"/>
                    <a:pt x="43" y="448"/>
                    <a:pt x="43" y="448"/>
                  </a:cubicBezTo>
                  <a:cubicBezTo>
                    <a:pt x="43" y="448"/>
                    <a:pt x="44" y="447"/>
                    <a:pt x="45" y="445"/>
                  </a:cubicBezTo>
                  <a:moveTo>
                    <a:pt x="53" y="438"/>
                  </a:move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moveTo>
                    <a:pt x="54" y="435"/>
                  </a:moveTo>
                  <a:cubicBezTo>
                    <a:pt x="53" y="436"/>
                    <a:pt x="53" y="437"/>
                    <a:pt x="53" y="438"/>
                  </a:cubicBezTo>
                  <a:cubicBezTo>
                    <a:pt x="53" y="437"/>
                    <a:pt x="53" y="436"/>
                    <a:pt x="54" y="435"/>
                  </a:cubicBezTo>
                  <a:moveTo>
                    <a:pt x="83" y="433"/>
                  </a:moveTo>
                  <a:cubicBezTo>
                    <a:pt x="84" y="436"/>
                    <a:pt x="85" y="441"/>
                    <a:pt x="84" y="445"/>
                  </a:cubicBezTo>
                  <a:cubicBezTo>
                    <a:pt x="85" y="441"/>
                    <a:pt x="84" y="436"/>
                    <a:pt x="83" y="433"/>
                  </a:cubicBezTo>
                  <a:moveTo>
                    <a:pt x="152" y="431"/>
                  </a:moveTo>
                  <a:cubicBezTo>
                    <a:pt x="152" y="431"/>
                    <a:pt x="151" y="432"/>
                    <a:pt x="149" y="435"/>
                  </a:cubicBezTo>
                  <a:cubicBezTo>
                    <a:pt x="151" y="432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moveTo>
                    <a:pt x="81" y="427"/>
                  </a:moveTo>
                  <a:cubicBezTo>
                    <a:pt x="81" y="427"/>
                    <a:pt x="73" y="43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moveTo>
                    <a:pt x="204" y="408"/>
                  </a:moveTo>
                  <a:cubicBezTo>
                    <a:pt x="201" y="420"/>
                    <a:pt x="195" y="442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moveTo>
                    <a:pt x="94" y="400"/>
                  </a:moveTo>
                  <a:cubicBezTo>
                    <a:pt x="92" y="403"/>
                    <a:pt x="92" y="406"/>
                    <a:pt x="92" y="406"/>
                  </a:cubicBezTo>
                  <a:cubicBezTo>
                    <a:pt x="92" y="406"/>
                    <a:pt x="93" y="416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moveTo>
                    <a:pt x="65" y="392"/>
                  </a:move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62" y="400"/>
                    <a:pt x="63" y="398"/>
                    <a:pt x="63" y="396"/>
                  </a:cubicBezTo>
                  <a:cubicBezTo>
                    <a:pt x="64" y="394"/>
                    <a:pt x="65" y="393"/>
                    <a:pt x="65" y="392"/>
                  </a:cubicBezTo>
                  <a:moveTo>
                    <a:pt x="98" y="389"/>
                  </a:moveTo>
                  <a:cubicBezTo>
                    <a:pt x="98" y="392"/>
                    <a:pt x="97" y="395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moveTo>
                    <a:pt x="100" y="382"/>
                  </a:move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moveTo>
                    <a:pt x="111" y="362"/>
                  </a:moveTo>
                  <a:cubicBezTo>
                    <a:pt x="110" y="364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moveTo>
                    <a:pt x="46" y="360"/>
                  </a:moveTo>
                  <a:cubicBezTo>
                    <a:pt x="47" y="361"/>
                    <a:pt x="47" y="361"/>
                    <a:pt x="48" y="361"/>
                  </a:cubicBezTo>
                  <a:cubicBezTo>
                    <a:pt x="47" y="361"/>
                    <a:pt x="47" y="361"/>
                    <a:pt x="46" y="360"/>
                  </a:cubicBezTo>
                  <a:moveTo>
                    <a:pt x="217" y="345"/>
                  </a:moveTo>
                  <a:cubicBezTo>
                    <a:pt x="215" y="354"/>
                    <a:pt x="213" y="361"/>
                    <a:pt x="213" y="365"/>
                  </a:cubicBezTo>
                  <a:cubicBezTo>
                    <a:pt x="212" y="372"/>
                    <a:pt x="211" y="378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moveTo>
                    <a:pt x="39" y="328"/>
                  </a:moveTo>
                  <a:cubicBezTo>
                    <a:pt x="41" y="340"/>
                    <a:pt x="44" y="352"/>
                    <a:pt x="46" y="358"/>
                  </a:cubicBezTo>
                  <a:cubicBezTo>
                    <a:pt x="44" y="352"/>
                    <a:pt x="41" y="340"/>
                    <a:pt x="39" y="328"/>
                  </a:cubicBezTo>
                  <a:moveTo>
                    <a:pt x="136" y="319"/>
                  </a:move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3" y="358"/>
                    <a:pt x="143" y="355"/>
                    <a:pt x="142" y="353"/>
                  </a:cubicBezTo>
                  <a:cubicBezTo>
                    <a:pt x="141" y="344"/>
                    <a:pt x="138" y="331"/>
                    <a:pt x="136" y="319"/>
                  </a:cubicBezTo>
                  <a:moveTo>
                    <a:pt x="254" y="304"/>
                  </a:move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4"/>
                    <a:pt x="254" y="304"/>
                    <a:pt x="254" y="304"/>
                  </a:cubicBezTo>
                  <a:moveTo>
                    <a:pt x="127" y="293"/>
                  </a:moveTo>
                  <a:cubicBezTo>
                    <a:pt x="127" y="293"/>
                    <a:pt x="128" y="294"/>
                    <a:pt x="128" y="294"/>
                  </a:cubicBezTo>
                  <a:cubicBezTo>
                    <a:pt x="128" y="294"/>
                    <a:pt x="127" y="293"/>
                    <a:pt x="127" y="293"/>
                  </a:cubicBezTo>
                  <a:moveTo>
                    <a:pt x="13" y="292"/>
                  </a:moveTo>
                  <a:cubicBezTo>
                    <a:pt x="13" y="292"/>
                    <a:pt x="13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3" y="293"/>
                    <a:pt x="13" y="292"/>
                    <a:pt x="13" y="292"/>
                  </a:cubicBezTo>
                  <a:moveTo>
                    <a:pt x="7" y="292"/>
                  </a:move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0" y="292"/>
                    <a:pt x="9" y="292"/>
                    <a:pt x="9" y="292"/>
                  </a:cubicBezTo>
                  <a:cubicBezTo>
                    <a:pt x="8" y="292"/>
                    <a:pt x="8" y="292"/>
                    <a:pt x="7" y="292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7" y="288"/>
                    <a:pt x="17" y="288"/>
                    <a:pt x="17" y="290"/>
                  </a:cubicBezTo>
                  <a:cubicBezTo>
                    <a:pt x="17" y="291"/>
                    <a:pt x="17" y="291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4" y="286"/>
                  </a:move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4" y="286"/>
                    <a:pt x="14" y="286"/>
                  </a:cubicBezTo>
                  <a:cubicBezTo>
                    <a:pt x="14" y="286"/>
                    <a:pt x="15" y="286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moveTo>
                    <a:pt x="13" y="284"/>
                  </a:moveTo>
                  <a:cubicBezTo>
                    <a:pt x="12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5"/>
                    <a:pt x="13" y="284"/>
                  </a:cubicBezTo>
                  <a:moveTo>
                    <a:pt x="13" y="284"/>
                  </a:move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moveTo>
                    <a:pt x="21" y="281"/>
                  </a:moveTo>
                  <a:cubicBezTo>
                    <a:pt x="22" y="284"/>
                    <a:pt x="22" y="286"/>
                    <a:pt x="21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moveTo>
                    <a:pt x="234" y="280"/>
                  </a:move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5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moveTo>
                    <a:pt x="0" y="279"/>
                  </a:move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2" y="288"/>
                    <a:pt x="2" y="287"/>
                    <a:pt x="2" y="287"/>
                  </a:cubicBezTo>
                  <a:cubicBezTo>
                    <a:pt x="2" y="284"/>
                    <a:pt x="2" y="284"/>
                    <a:pt x="2" y="284"/>
                  </a:cubicBezTo>
                  <a:cubicBezTo>
                    <a:pt x="2" y="284"/>
                    <a:pt x="1" y="284"/>
                    <a:pt x="0" y="279"/>
                  </a:cubicBezTo>
                  <a:moveTo>
                    <a:pt x="239" y="279"/>
                  </a:moveTo>
                  <a:cubicBezTo>
                    <a:pt x="239" y="279"/>
                    <a:pt x="239" y="279"/>
                    <a:pt x="239" y="279"/>
                  </a:cubicBezTo>
                  <a:cubicBezTo>
                    <a:pt x="241" y="288"/>
                    <a:pt x="250" y="307"/>
                    <a:pt x="250" y="307"/>
                  </a:cubicBezTo>
                  <a:cubicBezTo>
                    <a:pt x="249" y="308"/>
                    <a:pt x="249" y="308"/>
                    <a:pt x="249" y="308"/>
                  </a:cubicBezTo>
                  <a:cubicBezTo>
                    <a:pt x="249" y="308"/>
                    <a:pt x="240" y="290"/>
                    <a:pt x="238" y="279"/>
                  </a:cubicBezTo>
                  <a:cubicBezTo>
                    <a:pt x="238" y="280"/>
                    <a:pt x="237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moveTo>
                    <a:pt x="242" y="278"/>
                  </a:move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45" y="283"/>
                    <a:pt x="243" y="280"/>
                    <a:pt x="242" y="278"/>
                  </a:cubicBezTo>
                  <a:moveTo>
                    <a:pt x="16" y="274"/>
                  </a:moveTo>
                  <a:cubicBezTo>
                    <a:pt x="16" y="274"/>
                    <a:pt x="14" y="278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moveTo>
                    <a:pt x="3" y="264"/>
                  </a:moveTo>
                  <a:cubicBezTo>
                    <a:pt x="2" y="267"/>
                    <a:pt x="1" y="271"/>
                    <a:pt x="0" y="275"/>
                  </a:cubicBezTo>
                  <a:cubicBezTo>
                    <a:pt x="1" y="271"/>
                    <a:pt x="2" y="267"/>
                    <a:pt x="3" y="264"/>
                  </a:cubicBezTo>
                  <a:moveTo>
                    <a:pt x="245" y="257"/>
                  </a:moveTo>
                  <a:cubicBezTo>
                    <a:pt x="244" y="257"/>
                    <a:pt x="244" y="258"/>
                    <a:pt x="244" y="258"/>
                  </a:cubicBezTo>
                  <a:cubicBezTo>
                    <a:pt x="242" y="265"/>
                    <a:pt x="242" y="273"/>
                    <a:pt x="242" y="276"/>
                  </a:cubicBezTo>
                  <a:cubicBezTo>
                    <a:pt x="243" y="277"/>
                    <a:pt x="243" y="27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moveTo>
                    <a:pt x="15" y="255"/>
                  </a:moveTo>
                  <a:cubicBezTo>
                    <a:pt x="17" y="259"/>
                    <a:pt x="20" y="262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moveTo>
                    <a:pt x="32" y="240"/>
                  </a:move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2" y="292"/>
                    <a:pt x="27" y="264"/>
                    <a:pt x="29" y="252"/>
                  </a:cubicBezTo>
                  <a:cubicBezTo>
                    <a:pt x="30" y="248"/>
                    <a:pt x="31" y="244"/>
                    <a:pt x="32" y="240"/>
                  </a:cubicBezTo>
                  <a:moveTo>
                    <a:pt x="119" y="230"/>
                  </a:moveTo>
                  <a:cubicBezTo>
                    <a:pt x="119" y="231"/>
                    <a:pt x="118" y="232"/>
                    <a:pt x="118" y="233"/>
                  </a:cubicBezTo>
                  <a:cubicBezTo>
                    <a:pt x="118" y="232"/>
                    <a:pt x="119" y="231"/>
                    <a:pt x="119" y="230"/>
                  </a:cubicBezTo>
                  <a:moveTo>
                    <a:pt x="33" y="221"/>
                  </a:move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3" y="223"/>
                    <a:pt x="33" y="223"/>
                    <a:pt x="33" y="223"/>
                  </a:cubicBezTo>
                  <a:cubicBezTo>
                    <a:pt x="33" y="222"/>
                    <a:pt x="33" y="222"/>
                    <a:pt x="33" y="221"/>
                  </a:cubicBezTo>
                  <a:moveTo>
                    <a:pt x="5" y="218"/>
                  </a:move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0"/>
                    <a:pt x="5" y="228"/>
                    <a:pt x="5" y="225"/>
                  </a:cubicBezTo>
                  <a:cubicBezTo>
                    <a:pt x="5" y="223"/>
                    <a:pt x="5" y="221"/>
                    <a:pt x="5" y="218"/>
                  </a:cubicBezTo>
                  <a:moveTo>
                    <a:pt x="25" y="216"/>
                  </a:moveTo>
                  <a:cubicBezTo>
                    <a:pt x="24" y="219"/>
                    <a:pt x="23" y="223"/>
                    <a:pt x="22" y="226"/>
                  </a:cubicBezTo>
                  <a:cubicBezTo>
                    <a:pt x="19" y="234"/>
                    <a:pt x="16" y="241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moveTo>
                    <a:pt x="31" y="215"/>
                  </a:move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8"/>
                    <a:pt x="32" y="218"/>
                    <a:pt x="32" y="217"/>
                  </a:cubicBezTo>
                  <a:cubicBezTo>
                    <a:pt x="32" y="216"/>
                    <a:pt x="31" y="215"/>
                    <a:pt x="31" y="215"/>
                  </a:cubicBezTo>
                  <a:moveTo>
                    <a:pt x="30" y="213"/>
                  </a:move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moveTo>
                    <a:pt x="30" y="206"/>
                  </a:move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2"/>
                    <a:pt x="30" y="212"/>
                    <a:pt x="30" y="211"/>
                  </a:cubicBezTo>
                  <a:cubicBezTo>
                    <a:pt x="30" y="208"/>
                    <a:pt x="31" y="209"/>
                    <a:pt x="30" y="206"/>
                  </a:cubicBezTo>
                  <a:moveTo>
                    <a:pt x="33" y="198"/>
                  </a:move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1"/>
                    <a:pt x="31" y="200"/>
                    <a:pt x="31" y="200"/>
                  </a:cubicBezTo>
                  <a:cubicBezTo>
                    <a:pt x="32" y="199"/>
                    <a:pt x="33" y="199"/>
                    <a:pt x="33" y="198"/>
                  </a:cubicBezTo>
                  <a:moveTo>
                    <a:pt x="249" y="194"/>
                  </a:moveTo>
                  <a:cubicBezTo>
                    <a:pt x="249" y="195"/>
                    <a:pt x="249" y="195"/>
                    <a:pt x="249" y="195"/>
                  </a:cubicBezTo>
                  <a:cubicBezTo>
                    <a:pt x="248" y="202"/>
                    <a:pt x="248" y="205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moveTo>
                    <a:pt x="37" y="193"/>
                  </a:move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5" y="193"/>
                    <a:pt x="36" y="193"/>
                  </a:cubicBezTo>
                  <a:cubicBezTo>
                    <a:pt x="36" y="193"/>
                    <a:pt x="36" y="193"/>
                    <a:pt x="37" y="193"/>
                  </a:cubicBezTo>
                  <a:moveTo>
                    <a:pt x="39" y="192"/>
                  </a:moveTo>
                  <a:cubicBezTo>
                    <a:pt x="39" y="192"/>
                    <a:pt x="39" y="192"/>
                    <a:pt x="38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moveTo>
                    <a:pt x="116" y="189"/>
                  </a:moveTo>
                  <a:cubicBezTo>
                    <a:pt x="116" y="189"/>
                    <a:pt x="116" y="190"/>
                    <a:pt x="116" y="190"/>
                  </a:cubicBezTo>
                  <a:cubicBezTo>
                    <a:pt x="117" y="201"/>
                    <a:pt x="114" y="203"/>
                    <a:pt x="114" y="207"/>
                  </a:cubicBezTo>
                  <a:cubicBezTo>
                    <a:pt x="113" y="210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moveTo>
                    <a:pt x="116" y="178"/>
                  </a:moveTo>
                  <a:cubicBezTo>
                    <a:pt x="116" y="179"/>
                    <a:pt x="115" y="180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moveTo>
                    <a:pt x="12" y="174"/>
                  </a:moveTo>
                  <a:cubicBezTo>
                    <a:pt x="12" y="179"/>
                    <a:pt x="12" y="183"/>
                    <a:pt x="11" y="187"/>
                  </a:cubicBezTo>
                  <a:cubicBezTo>
                    <a:pt x="12" y="183"/>
                    <a:pt x="12" y="179"/>
                    <a:pt x="12" y="174"/>
                  </a:cubicBezTo>
                  <a:moveTo>
                    <a:pt x="119" y="172"/>
                  </a:moveTo>
                  <a:cubicBezTo>
                    <a:pt x="119" y="172"/>
                    <a:pt x="119" y="173"/>
                    <a:pt x="118" y="174"/>
                  </a:cubicBez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3" y="214"/>
                    <a:pt x="123" y="203"/>
                    <a:pt x="122" y="194"/>
                  </a:cubicBezTo>
                  <a:cubicBezTo>
                    <a:pt x="122" y="180"/>
                    <a:pt x="119" y="172"/>
                    <a:pt x="119" y="172"/>
                  </a:cubicBezTo>
                  <a:moveTo>
                    <a:pt x="32" y="169"/>
                  </a:moveTo>
                  <a:cubicBezTo>
                    <a:pt x="32" y="169"/>
                    <a:pt x="30" y="184"/>
                    <a:pt x="29" y="193"/>
                  </a:cubicBezTo>
                  <a:cubicBezTo>
                    <a:pt x="29" y="195"/>
                    <a:pt x="28" y="197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moveTo>
                    <a:pt x="19" y="125"/>
                  </a:moveTo>
                  <a:cubicBezTo>
                    <a:pt x="16" y="132"/>
                    <a:pt x="16" y="143"/>
                    <a:pt x="14" y="155"/>
                  </a:cubicBezTo>
                  <a:cubicBezTo>
                    <a:pt x="16" y="143"/>
                    <a:pt x="16" y="132"/>
                    <a:pt x="19" y="125"/>
                  </a:cubicBezTo>
                  <a:moveTo>
                    <a:pt x="87" y="108"/>
                  </a:moveTo>
                  <a:cubicBezTo>
                    <a:pt x="88" y="108"/>
                    <a:pt x="95" y="110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moveTo>
                    <a:pt x="48" y="106"/>
                  </a:move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7" y="115"/>
                    <a:pt x="29" y="114"/>
                    <a:pt x="31" y="114"/>
                  </a:cubicBezTo>
                  <a:cubicBezTo>
                    <a:pt x="43" y="110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moveTo>
                    <a:pt x="102" y="103"/>
                  </a:moveTo>
                  <a:cubicBezTo>
                    <a:pt x="102" y="103"/>
                    <a:pt x="102" y="104"/>
                    <a:pt x="101" y="104"/>
                  </a:cubicBezTo>
                  <a:cubicBezTo>
                    <a:pt x="95" y="107"/>
                    <a:pt x="91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04" y="101"/>
                  </a:move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3" y="106"/>
                    <a:pt x="104" y="103"/>
                    <a:pt x="104" y="101"/>
                  </a:cubicBezTo>
                  <a:moveTo>
                    <a:pt x="109" y="94"/>
                  </a:moveTo>
                  <a:cubicBezTo>
                    <a:pt x="108" y="95"/>
                    <a:pt x="108" y="96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moveTo>
                    <a:pt x="119" y="92"/>
                  </a:move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9" y="96"/>
                    <a:pt x="109" y="95"/>
                    <a:pt x="110" y="95"/>
                  </a:cubicBezTo>
                  <a:cubicBezTo>
                    <a:pt x="112" y="94"/>
                    <a:pt x="115" y="93"/>
                    <a:pt x="119" y="92"/>
                  </a:cubicBezTo>
                  <a:moveTo>
                    <a:pt x="49" y="88"/>
                  </a:move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3" y="101"/>
                    <a:pt x="43" y="100"/>
                    <a:pt x="42" y="98"/>
                  </a:cubicBezTo>
                  <a:cubicBezTo>
                    <a:pt x="42" y="96"/>
                    <a:pt x="45" y="98"/>
                    <a:pt x="47" y="92"/>
                  </a:cubicBezTo>
                  <a:cubicBezTo>
                    <a:pt x="48" y="91"/>
                    <a:pt x="48" y="89"/>
                    <a:pt x="49" y="88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213" y="84"/>
                  </a:moveTo>
                  <a:cubicBezTo>
                    <a:pt x="216" y="85"/>
                    <a:pt x="219" y="87"/>
                    <a:pt x="222" y="88"/>
                  </a:cubicBezTo>
                  <a:cubicBezTo>
                    <a:pt x="232" y="91"/>
                    <a:pt x="239" y="94"/>
                    <a:pt x="242" y="102"/>
                  </a:cubicBezTo>
                  <a:cubicBezTo>
                    <a:pt x="244" y="108"/>
                    <a:pt x="245" y="124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moveTo>
                    <a:pt x="101" y="79"/>
                  </a:moveTo>
                  <a:cubicBezTo>
                    <a:pt x="100" y="81"/>
                    <a:pt x="101" y="83"/>
                    <a:pt x="102" y="84"/>
                  </a:cubicBezTo>
                  <a:cubicBezTo>
                    <a:pt x="103" y="86"/>
                    <a:pt x="106" y="87"/>
                    <a:pt x="107" y="87"/>
                  </a:cubicBezTo>
                  <a:cubicBezTo>
                    <a:pt x="109" y="87"/>
                    <a:pt x="110" y="86"/>
                    <a:pt x="111" y="86"/>
                  </a:cubicBezTo>
                  <a:cubicBezTo>
                    <a:pt x="111" y="86"/>
                    <a:pt x="111" y="86"/>
                    <a:pt x="111" y="86"/>
                  </a:cubicBezTo>
                  <a:cubicBezTo>
                    <a:pt x="111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moveTo>
                    <a:pt x="198" y="77"/>
                  </a:moveTo>
                  <a:cubicBezTo>
                    <a:pt x="198" y="78"/>
                    <a:pt x="204" y="81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moveTo>
                    <a:pt x="195" y="72"/>
                  </a:moveTo>
                  <a:cubicBezTo>
                    <a:pt x="196" y="75"/>
                    <a:pt x="198" y="77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moveTo>
                    <a:pt x="157" y="69"/>
                  </a:move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51" y="76"/>
                    <a:pt x="153" y="74"/>
                    <a:pt x="154" y="73"/>
                  </a:cubicBezTo>
                  <a:cubicBezTo>
                    <a:pt x="156" y="70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50" y="55"/>
                  </a:move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8" y="81"/>
                    <a:pt x="47" y="77"/>
                    <a:pt x="47" y="73"/>
                  </a:cubicBezTo>
                  <a:cubicBezTo>
                    <a:pt x="47" y="68"/>
                    <a:pt x="47" y="62"/>
                    <a:pt x="50" y="55"/>
                  </a:cubicBezTo>
                  <a:moveTo>
                    <a:pt x="89" y="37"/>
                  </a:moveTo>
                  <a:cubicBezTo>
                    <a:pt x="92" y="39"/>
                    <a:pt x="96" y="41"/>
                    <a:pt x="100" y="46"/>
                  </a:cubicBezTo>
                  <a:cubicBezTo>
                    <a:pt x="101" y="48"/>
                    <a:pt x="102" y="51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moveTo>
                    <a:pt x="68" y="34"/>
                  </a:moveTo>
                  <a:cubicBezTo>
                    <a:pt x="65" y="35"/>
                    <a:pt x="62" y="37"/>
                    <a:pt x="59" y="40"/>
                  </a:cubicBezTo>
                  <a:cubicBezTo>
                    <a:pt x="62" y="37"/>
                    <a:pt x="65" y="35"/>
                    <a:pt x="68" y="34"/>
                  </a:cubicBezTo>
                  <a:moveTo>
                    <a:pt x="202" y="32"/>
                  </a:moveTo>
                  <a:cubicBezTo>
                    <a:pt x="202" y="32"/>
                    <a:pt x="202" y="33"/>
                    <a:pt x="202" y="34"/>
                  </a:cubicBezTo>
                  <a:cubicBezTo>
                    <a:pt x="201" y="39"/>
                    <a:pt x="200" y="46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moveTo>
                    <a:pt x="155" y="7"/>
                  </a:move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9" y="17"/>
                    <a:pt x="149" y="17"/>
                    <a:pt x="149" y="16"/>
                  </a:cubicBezTo>
                  <a:cubicBezTo>
                    <a:pt x="151" y="12"/>
                    <a:pt x="153" y="9"/>
                    <a:pt x="155" y="7"/>
                  </a:cubicBezTo>
                  <a:moveTo>
                    <a:pt x="155" y="7"/>
                  </a:move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5" y="0"/>
                    <a:pt x="176" y="0"/>
                    <a:pt x="178" y="0"/>
                  </a:cubicBezTo>
                  <a:cubicBezTo>
                    <a:pt x="181" y="0"/>
                    <a:pt x="184" y="1"/>
                    <a:pt x="187" y="3"/>
                  </a:cubicBezTo>
                  <a:cubicBezTo>
                    <a:pt x="191" y="5"/>
                    <a:pt x="194" y="9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4" name="Freeform 7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4"/>
            </a:xfrm>
            <a:custGeom>
              <a:avLst/>
              <a:gdLst>
                <a:gd name="T0" fmla="*/ 121 w 254"/>
                <a:gd name="T1" fmla="*/ 238 h 526"/>
                <a:gd name="T2" fmla="*/ 120 w 254"/>
                <a:gd name="T3" fmla="*/ 243 h 526"/>
                <a:gd name="T4" fmla="*/ 122 w 254"/>
                <a:gd name="T5" fmla="*/ 194 h 526"/>
                <a:gd name="T6" fmla="*/ 112 w 254"/>
                <a:gd name="T7" fmla="*/ 212 h 526"/>
                <a:gd name="T8" fmla="*/ 115 w 254"/>
                <a:gd name="T9" fmla="*/ 181 h 526"/>
                <a:gd name="T10" fmla="*/ 104 w 254"/>
                <a:gd name="T11" fmla="*/ 101 h 526"/>
                <a:gd name="T12" fmla="*/ 102 w 254"/>
                <a:gd name="T13" fmla="*/ 113 h 526"/>
                <a:gd name="T14" fmla="*/ 89 w 254"/>
                <a:gd name="T15" fmla="*/ 108 h 526"/>
                <a:gd name="T16" fmla="*/ 164 w 254"/>
                <a:gd name="T17" fmla="*/ 3 h 526"/>
                <a:gd name="T18" fmla="*/ 149 w 254"/>
                <a:gd name="T19" fmla="*/ 51 h 526"/>
                <a:gd name="T20" fmla="*/ 155 w 254"/>
                <a:gd name="T21" fmla="*/ 65 h 526"/>
                <a:gd name="T22" fmla="*/ 154 w 254"/>
                <a:gd name="T23" fmla="*/ 73 h 526"/>
                <a:gd name="T24" fmla="*/ 107 w 254"/>
                <a:gd name="T25" fmla="*/ 97 h 526"/>
                <a:gd name="T26" fmla="*/ 102 w 254"/>
                <a:gd name="T27" fmla="*/ 84 h 526"/>
                <a:gd name="T28" fmla="*/ 84 w 254"/>
                <a:gd name="T29" fmla="*/ 35 h 526"/>
                <a:gd name="T30" fmla="*/ 50 w 254"/>
                <a:gd name="T31" fmla="*/ 55 h 526"/>
                <a:gd name="T32" fmla="*/ 49 w 254"/>
                <a:gd name="T33" fmla="*/ 85 h 526"/>
                <a:gd name="T34" fmla="*/ 48 w 254"/>
                <a:gd name="T35" fmla="*/ 106 h 526"/>
                <a:gd name="T36" fmla="*/ 14 w 254"/>
                <a:gd name="T37" fmla="*/ 155 h 526"/>
                <a:gd name="T38" fmla="*/ 5 w 254"/>
                <a:gd name="T39" fmla="*/ 225 h 526"/>
                <a:gd name="T40" fmla="*/ 0 w 254"/>
                <a:gd name="T41" fmla="*/ 277 h 526"/>
                <a:gd name="T42" fmla="*/ 9 w 254"/>
                <a:gd name="T43" fmla="*/ 292 h 526"/>
                <a:gd name="T44" fmla="*/ 15 w 254"/>
                <a:gd name="T45" fmla="*/ 293 h 526"/>
                <a:gd name="T46" fmla="*/ 16 w 254"/>
                <a:gd name="T47" fmla="*/ 288 h 526"/>
                <a:gd name="T48" fmla="*/ 13 w 254"/>
                <a:gd name="T49" fmla="*/ 286 h 526"/>
                <a:gd name="T50" fmla="*/ 13 w 254"/>
                <a:gd name="T51" fmla="*/ 284 h 526"/>
                <a:gd name="T52" fmla="*/ 17 w 254"/>
                <a:gd name="T53" fmla="*/ 281 h 526"/>
                <a:gd name="T54" fmla="*/ 20 w 254"/>
                <a:gd name="T55" fmla="*/ 264 h 526"/>
                <a:gd name="T56" fmla="*/ 25 w 254"/>
                <a:gd name="T57" fmla="*/ 216 h 526"/>
                <a:gd name="T58" fmla="*/ 39 w 254"/>
                <a:gd name="T59" fmla="*/ 192 h 526"/>
                <a:gd name="T60" fmla="*/ 34 w 254"/>
                <a:gd name="T61" fmla="*/ 198 h 526"/>
                <a:gd name="T62" fmla="*/ 30 w 254"/>
                <a:gd name="T63" fmla="*/ 205 h 526"/>
                <a:gd name="T64" fmla="*/ 31 w 254"/>
                <a:gd name="T65" fmla="*/ 215 h 526"/>
                <a:gd name="T66" fmla="*/ 34 w 254"/>
                <a:gd name="T67" fmla="*/ 224 h 526"/>
                <a:gd name="T68" fmla="*/ 39 w 254"/>
                <a:gd name="T69" fmla="*/ 328 h 526"/>
                <a:gd name="T70" fmla="*/ 61 w 254"/>
                <a:gd name="T71" fmla="*/ 375 h 526"/>
                <a:gd name="T72" fmla="*/ 54 w 254"/>
                <a:gd name="T73" fmla="*/ 435 h 526"/>
                <a:gd name="T74" fmla="*/ 43 w 254"/>
                <a:gd name="T75" fmla="*/ 448 h 526"/>
                <a:gd name="T76" fmla="*/ 38 w 254"/>
                <a:gd name="T77" fmla="*/ 462 h 526"/>
                <a:gd name="T78" fmla="*/ 37 w 254"/>
                <a:gd name="T79" fmla="*/ 483 h 526"/>
                <a:gd name="T80" fmla="*/ 60 w 254"/>
                <a:gd name="T81" fmla="*/ 473 h 526"/>
                <a:gd name="T82" fmla="*/ 81 w 254"/>
                <a:gd name="T83" fmla="*/ 427 h 526"/>
                <a:gd name="T84" fmla="*/ 84 w 254"/>
                <a:gd name="T85" fmla="*/ 469 h 526"/>
                <a:gd name="T86" fmla="*/ 100 w 254"/>
                <a:gd name="T87" fmla="*/ 462 h 526"/>
                <a:gd name="T88" fmla="*/ 103 w 254"/>
                <a:gd name="T89" fmla="*/ 443 h 526"/>
                <a:gd name="T90" fmla="*/ 96 w 254"/>
                <a:gd name="T91" fmla="*/ 398 h 526"/>
                <a:gd name="T92" fmla="*/ 110 w 254"/>
                <a:gd name="T93" fmla="*/ 365 h 526"/>
                <a:gd name="T94" fmla="*/ 128 w 254"/>
                <a:gd name="T95" fmla="*/ 294 h 526"/>
                <a:gd name="T96" fmla="*/ 152 w 254"/>
                <a:gd name="T97" fmla="*/ 431 h 526"/>
                <a:gd name="T98" fmla="*/ 137 w 254"/>
                <a:gd name="T99" fmla="*/ 467 h 526"/>
                <a:gd name="T100" fmla="*/ 138 w 254"/>
                <a:gd name="T101" fmla="*/ 498 h 526"/>
                <a:gd name="T102" fmla="*/ 138 w 254"/>
                <a:gd name="T103" fmla="*/ 516 h 526"/>
                <a:gd name="T104" fmla="*/ 168 w 254"/>
                <a:gd name="T105" fmla="*/ 514 h 526"/>
                <a:gd name="T106" fmla="*/ 171 w 254"/>
                <a:gd name="T107" fmla="*/ 501 h 526"/>
                <a:gd name="T108" fmla="*/ 187 w 254"/>
                <a:gd name="T109" fmla="*/ 474 h 526"/>
                <a:gd name="T110" fmla="*/ 208 w 254"/>
                <a:gd name="T111" fmla="*/ 386 h 526"/>
                <a:gd name="T112" fmla="*/ 234 w 254"/>
                <a:gd name="T113" fmla="*/ 280 h 526"/>
                <a:gd name="T114" fmla="*/ 250 w 254"/>
                <a:gd name="T115" fmla="*/ 307 h 526"/>
                <a:gd name="T116" fmla="*/ 242 w 254"/>
                <a:gd name="T117" fmla="*/ 278 h 526"/>
                <a:gd name="T118" fmla="*/ 242 w 254"/>
                <a:gd name="T119" fmla="*/ 276 h 526"/>
                <a:gd name="T120" fmla="*/ 249 w 254"/>
                <a:gd name="T121" fmla="*/ 194 h 526"/>
                <a:gd name="T122" fmla="*/ 211 w 254"/>
                <a:gd name="T123" fmla="*/ 84 h 526"/>
                <a:gd name="T124" fmla="*/ 198 w 254"/>
                <a:gd name="T125" fmla="*/ 52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526">
                  <a:moveTo>
                    <a:pt x="119" y="238"/>
                  </a:moveTo>
                  <a:cubicBezTo>
                    <a:pt x="119" y="238"/>
                    <a:pt x="119" y="238"/>
                    <a:pt x="119" y="238"/>
                  </a:cubicBezTo>
                  <a:cubicBezTo>
                    <a:pt x="119" y="238"/>
                    <a:pt x="119" y="238"/>
                    <a:pt x="120" y="238"/>
                  </a:cubicBezTo>
                  <a:cubicBezTo>
                    <a:pt x="120" y="238"/>
                    <a:pt x="120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9"/>
                    <a:pt x="121" y="240"/>
                  </a:cubicBezTo>
                  <a:cubicBezTo>
                    <a:pt x="121" y="240"/>
                    <a:pt x="120" y="240"/>
                    <a:pt x="120" y="241"/>
                  </a:cubicBezTo>
                  <a:cubicBezTo>
                    <a:pt x="120" y="242"/>
                    <a:pt x="120" y="242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3"/>
                    <a:pt x="120" y="243"/>
                    <a:pt x="120" y="243"/>
                  </a:cubicBezTo>
                  <a:cubicBezTo>
                    <a:pt x="119" y="242"/>
                    <a:pt x="119" y="240"/>
                    <a:pt x="119" y="239"/>
                  </a:cubicBezTo>
                  <a:cubicBezTo>
                    <a:pt x="119" y="239"/>
                    <a:pt x="119" y="238"/>
                    <a:pt x="119" y="238"/>
                  </a:cubicBezTo>
                  <a:cubicBezTo>
                    <a:pt x="119" y="238"/>
                    <a:pt x="119" y="238"/>
                    <a:pt x="119" y="238"/>
                  </a:cubicBezTo>
                  <a:moveTo>
                    <a:pt x="118" y="174"/>
                  </a:move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1" y="224"/>
                    <a:pt x="121" y="226"/>
                    <a:pt x="120" y="228"/>
                  </a:cubicBezTo>
                  <a:cubicBezTo>
                    <a:pt x="120" y="229"/>
                    <a:pt x="120" y="229"/>
                    <a:pt x="119" y="230"/>
                  </a:cubicBezTo>
                  <a:cubicBezTo>
                    <a:pt x="119" y="231"/>
                    <a:pt x="118" y="232"/>
                    <a:pt x="118" y="233"/>
                  </a:cubicBezTo>
                  <a:cubicBezTo>
                    <a:pt x="118" y="233"/>
                    <a:pt x="117" y="233"/>
                    <a:pt x="117" y="233"/>
                  </a:cubicBezTo>
                  <a:cubicBezTo>
                    <a:pt x="115" y="22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cubicBezTo>
                    <a:pt x="116" y="187"/>
                    <a:pt x="115" y="184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cubicBezTo>
                    <a:pt x="117" y="177"/>
                    <a:pt x="118" y="175"/>
                    <a:pt x="118" y="174"/>
                  </a:cubicBezTo>
                  <a:moveTo>
                    <a:pt x="102" y="103"/>
                  </a:moveTo>
                  <a:cubicBezTo>
                    <a:pt x="103" y="102"/>
                    <a:pt x="104" y="102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2" y="110"/>
                    <a:pt x="102" y="111"/>
                    <a:pt x="102" y="112"/>
                  </a:cubicBezTo>
                  <a:cubicBezTo>
                    <a:pt x="102" y="112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8" y="108"/>
                    <a:pt x="88" y="108"/>
                    <a:pt x="89" y="108"/>
                  </a:cubicBezTo>
                  <a:cubicBezTo>
                    <a:pt x="89" y="108"/>
                    <a:pt x="89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0" y="1"/>
                    <a:pt x="168" y="3"/>
                    <a:pt x="168" y="3"/>
                  </a:cubicBezTo>
                  <a:cubicBezTo>
                    <a:pt x="164" y="3"/>
                    <a:pt x="164" y="3"/>
                    <a:pt x="164" y="3"/>
                  </a:cubicBezTo>
                  <a:cubicBezTo>
                    <a:pt x="161" y="3"/>
                    <a:pt x="158" y="4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5" y="28"/>
                    <a:pt x="145" y="39"/>
                    <a:pt x="149" y="51"/>
                  </a:cubicBezTo>
                  <a:cubicBezTo>
                    <a:pt x="151" y="58"/>
                    <a:pt x="153" y="62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6" y="68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48" y="80"/>
                    <a:pt x="146" y="82"/>
                    <a:pt x="142" y="84"/>
                  </a:cubicBezTo>
                  <a:cubicBezTo>
                    <a:pt x="138" y="88"/>
                    <a:pt x="127" y="90"/>
                    <a:pt x="119" y="92"/>
                  </a:cubicBez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8" y="96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cubicBezTo>
                    <a:pt x="110" y="90"/>
                    <a:pt x="110" y="86"/>
                    <a:pt x="111" y="86"/>
                  </a:cubicBezTo>
                  <a:cubicBezTo>
                    <a:pt x="110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cubicBezTo>
                    <a:pt x="101" y="75"/>
                    <a:pt x="103" y="70"/>
                    <a:pt x="104" y="67"/>
                  </a:cubicBezTo>
                  <a:cubicBezTo>
                    <a:pt x="105" y="63"/>
                    <a:pt x="105" y="58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cubicBezTo>
                    <a:pt x="86" y="35"/>
                    <a:pt x="84" y="35"/>
                    <a:pt x="84" y="35"/>
                  </a:cubicBezTo>
                  <a:cubicBezTo>
                    <a:pt x="84" y="35"/>
                    <a:pt x="79" y="33"/>
                    <a:pt x="74" y="33"/>
                  </a:cubicBezTo>
                  <a:cubicBezTo>
                    <a:pt x="73" y="33"/>
                    <a:pt x="71" y="33"/>
                    <a:pt x="70" y="34"/>
                  </a:cubicBezTo>
                  <a:cubicBezTo>
                    <a:pt x="69" y="34"/>
                    <a:pt x="69" y="34"/>
                    <a:pt x="68" y="34"/>
                  </a:cubicBezTo>
                  <a:cubicBezTo>
                    <a:pt x="65" y="35"/>
                    <a:pt x="62" y="37"/>
                    <a:pt x="59" y="40"/>
                  </a:cubicBezTo>
                  <a:cubicBezTo>
                    <a:pt x="57" y="42"/>
                    <a:pt x="55" y="45"/>
                    <a:pt x="53" y="49"/>
                  </a:cubicBezTo>
                  <a:cubicBezTo>
                    <a:pt x="52" y="51"/>
                    <a:pt x="51" y="53"/>
                    <a:pt x="50" y="55"/>
                  </a:cubicBez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6"/>
                    <a:pt x="49" y="87"/>
                    <a:pt x="49" y="88"/>
                  </a:cubicBez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6" y="105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3" y="118"/>
                    <a:pt x="21" y="120"/>
                    <a:pt x="19" y="125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32"/>
                    <a:pt x="16" y="143"/>
                    <a:pt x="14" y="155"/>
                  </a:cubicBezTo>
                  <a:cubicBezTo>
                    <a:pt x="14" y="155"/>
                    <a:pt x="14" y="156"/>
                    <a:pt x="14" y="157"/>
                  </a:cubicBezTo>
                  <a:cubicBezTo>
                    <a:pt x="13" y="163"/>
                    <a:pt x="13" y="169"/>
                    <a:pt x="12" y="174"/>
                  </a:cubicBezTo>
                  <a:cubicBezTo>
                    <a:pt x="12" y="179"/>
                    <a:pt x="12" y="183"/>
                    <a:pt x="11" y="187"/>
                  </a:cubicBezTo>
                  <a:cubicBezTo>
                    <a:pt x="11" y="188"/>
                    <a:pt x="10" y="190"/>
                    <a:pt x="10" y="191"/>
                  </a:cubicBezTo>
                  <a:cubicBezTo>
                    <a:pt x="8" y="198"/>
                    <a:pt x="6" y="209"/>
                    <a:pt x="5" y="218"/>
                  </a:cubicBez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9"/>
                    <a:pt x="4" y="246"/>
                    <a:pt x="3" y="250"/>
                  </a:cubicBezTo>
                  <a:cubicBezTo>
                    <a:pt x="2" y="255"/>
                    <a:pt x="3" y="257"/>
                    <a:pt x="3" y="260"/>
                  </a:cubicBezTo>
                  <a:cubicBezTo>
                    <a:pt x="4" y="262"/>
                    <a:pt x="3" y="263"/>
                    <a:pt x="3" y="264"/>
                  </a:cubicBezTo>
                  <a:cubicBezTo>
                    <a:pt x="2" y="267"/>
                    <a:pt x="1" y="271"/>
                    <a:pt x="0" y="275"/>
                  </a:cubicBezTo>
                  <a:cubicBezTo>
                    <a:pt x="0" y="275"/>
                    <a:pt x="0" y="276"/>
                    <a:pt x="0" y="277"/>
                  </a:cubicBezTo>
                  <a:cubicBezTo>
                    <a:pt x="0" y="278"/>
                    <a:pt x="0" y="279"/>
                    <a:pt x="0" y="279"/>
                  </a:cubicBez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3" y="289"/>
                    <a:pt x="5" y="291"/>
                    <a:pt x="7" y="292"/>
                  </a:cubicBez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1" y="292"/>
                    <a:pt x="11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4" y="293"/>
                    <a:pt x="14" y="293"/>
                    <a:pt x="15" y="293"/>
                  </a:cubicBezTo>
                  <a:cubicBezTo>
                    <a:pt x="15" y="293"/>
                    <a:pt x="15" y="293"/>
                    <a:pt x="16" y="293"/>
                  </a:cubicBezTo>
                  <a:cubicBezTo>
                    <a:pt x="16" y="292"/>
                    <a:pt x="17" y="292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6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3"/>
                    <a:pt x="13" y="283"/>
                    <a:pt x="13" y="282"/>
                  </a:cubicBezTo>
                  <a:cubicBezTo>
                    <a:pt x="13" y="282"/>
                    <a:pt x="13" y="282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7" y="277"/>
                    <a:pt x="17" y="281"/>
                  </a:cubicBezTo>
                  <a:cubicBezTo>
                    <a:pt x="17" y="284"/>
                    <a:pt x="18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cubicBezTo>
                    <a:pt x="21" y="280"/>
                    <a:pt x="21" y="279"/>
                    <a:pt x="21" y="278"/>
                  </a:cubicBezTo>
                  <a:cubicBezTo>
                    <a:pt x="21" y="273"/>
                    <a:pt x="21" y="267"/>
                    <a:pt x="20" y="264"/>
                  </a:cubicBezTo>
                  <a:cubicBezTo>
                    <a:pt x="20" y="264"/>
                    <a:pt x="20" y="264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cubicBezTo>
                    <a:pt x="15" y="254"/>
                    <a:pt x="15" y="253"/>
                    <a:pt x="15" y="251"/>
                  </a:cubicBezTo>
                  <a:cubicBezTo>
                    <a:pt x="15" y="250"/>
                    <a:pt x="15" y="248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cubicBezTo>
                    <a:pt x="26" y="210"/>
                    <a:pt x="27" y="205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7" y="181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8" y="192"/>
                  </a:cubicBezTo>
                  <a:cubicBezTo>
                    <a:pt x="38" y="192"/>
                    <a:pt x="37" y="193"/>
                    <a:pt x="37" y="193"/>
                  </a:cubicBez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3" y="198"/>
                  </a:cubicBez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2"/>
                    <a:pt x="30" y="203"/>
                    <a:pt x="30" y="205"/>
                  </a:cubicBezTo>
                  <a:cubicBezTo>
                    <a:pt x="30" y="205"/>
                    <a:pt x="30" y="206"/>
                    <a:pt x="30" y="206"/>
                  </a:cubicBez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4"/>
                    <a:pt x="31" y="215"/>
                  </a:cubicBez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9"/>
                    <a:pt x="32" y="220"/>
                    <a:pt x="33" y="221"/>
                  </a:cubicBez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4" y="224"/>
                    <a:pt x="34" y="224"/>
                    <a:pt x="34" y="224"/>
                  </a:cubicBezTo>
                  <a:cubicBezTo>
                    <a:pt x="35" y="224"/>
                    <a:pt x="36" y="223"/>
                    <a:pt x="37" y="223"/>
                  </a:cubicBezTo>
                  <a:cubicBezTo>
                    <a:pt x="35" y="228"/>
                    <a:pt x="33" y="234"/>
                    <a:pt x="32" y="240"/>
                  </a:cubicBez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6" y="314"/>
                    <a:pt x="36" y="317"/>
                    <a:pt x="37" y="319"/>
                  </a:cubicBezTo>
                  <a:cubicBezTo>
                    <a:pt x="37" y="322"/>
                    <a:pt x="38" y="325"/>
                    <a:pt x="39" y="328"/>
                  </a:cubicBezTo>
                  <a:cubicBezTo>
                    <a:pt x="41" y="340"/>
                    <a:pt x="44" y="352"/>
                    <a:pt x="46" y="358"/>
                  </a:cubicBezTo>
                  <a:cubicBezTo>
                    <a:pt x="46" y="359"/>
                    <a:pt x="46" y="360"/>
                    <a:pt x="46" y="360"/>
                  </a:cubicBezTo>
                  <a:cubicBezTo>
                    <a:pt x="46" y="360"/>
                    <a:pt x="46" y="360"/>
                    <a:pt x="46" y="360"/>
                  </a:cubicBezTo>
                  <a:cubicBezTo>
                    <a:pt x="47" y="361"/>
                    <a:pt x="47" y="361"/>
                    <a:pt x="48" y="361"/>
                  </a:cubicBezTo>
                  <a:cubicBezTo>
                    <a:pt x="52" y="362"/>
                    <a:pt x="60" y="363"/>
                    <a:pt x="60" y="363"/>
                  </a:cubicBezTo>
                  <a:cubicBezTo>
                    <a:pt x="60" y="363"/>
                    <a:pt x="60" y="368"/>
                    <a:pt x="61" y="375"/>
                  </a:cubicBezTo>
                  <a:cubicBezTo>
                    <a:pt x="61" y="381"/>
                    <a:pt x="66" y="391"/>
                    <a:pt x="66" y="391"/>
                  </a:cubicBezTo>
                  <a:cubicBezTo>
                    <a:pt x="66" y="391"/>
                    <a:pt x="66" y="391"/>
                    <a:pt x="65" y="392"/>
                  </a:cubicBez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59" y="410"/>
                    <a:pt x="57" y="420"/>
                    <a:pt x="55" y="427"/>
                  </a:cubicBezTo>
                  <a:cubicBezTo>
                    <a:pt x="54" y="430"/>
                    <a:pt x="54" y="433"/>
                    <a:pt x="54" y="435"/>
                  </a:cubicBezTo>
                  <a:cubicBezTo>
                    <a:pt x="53" y="436"/>
                    <a:pt x="53" y="437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2" y="439"/>
                    <a:pt x="51" y="440"/>
                    <a:pt x="49" y="441"/>
                  </a:cubicBezTo>
                  <a:cubicBezTo>
                    <a:pt x="48" y="442"/>
                    <a:pt x="46" y="444"/>
                    <a:pt x="45" y="445"/>
                  </a:cubicBez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0" y="451"/>
                    <a:pt x="39" y="452"/>
                    <a:pt x="38" y="453"/>
                  </a:cubicBezTo>
                  <a:cubicBezTo>
                    <a:pt x="38" y="454"/>
                    <a:pt x="37" y="455"/>
                    <a:pt x="37" y="455"/>
                  </a:cubicBezTo>
                  <a:cubicBezTo>
                    <a:pt x="37" y="456"/>
                    <a:pt x="37" y="458"/>
                    <a:pt x="37" y="459"/>
                  </a:cubicBezTo>
                  <a:cubicBezTo>
                    <a:pt x="37" y="460"/>
                    <a:pt x="37" y="461"/>
                    <a:pt x="37" y="461"/>
                  </a:cubicBez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40" y="463"/>
                    <a:pt x="41" y="463"/>
                    <a:pt x="42" y="463"/>
                  </a:cubicBezTo>
                  <a:cubicBezTo>
                    <a:pt x="42" y="463"/>
                    <a:pt x="42" y="463"/>
                    <a:pt x="42" y="463"/>
                  </a:cubicBezTo>
                  <a:cubicBezTo>
                    <a:pt x="42" y="466"/>
                    <a:pt x="42" y="466"/>
                    <a:pt x="42" y="466"/>
                  </a:cubicBezTo>
                  <a:cubicBezTo>
                    <a:pt x="42" y="468"/>
                    <a:pt x="42" y="472"/>
                    <a:pt x="39" y="478"/>
                  </a:cubicBez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9"/>
                    <a:pt x="36" y="503"/>
                    <a:pt x="38" y="506"/>
                  </a:cubicBezTo>
                  <a:cubicBezTo>
                    <a:pt x="38" y="507"/>
                    <a:pt x="39" y="507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cubicBezTo>
                    <a:pt x="64" y="457"/>
                    <a:pt x="66" y="454"/>
                    <a:pt x="67" y="449"/>
                  </a:cubicBezTo>
                  <a:cubicBezTo>
                    <a:pt x="68" y="448"/>
                    <a:pt x="68" y="44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2" y="430"/>
                    <a:pt x="83" y="433"/>
                  </a:cubicBezTo>
                  <a:cubicBezTo>
                    <a:pt x="84" y="436"/>
                    <a:pt x="85" y="441"/>
                    <a:pt x="84" y="445"/>
                  </a:cubicBezTo>
                  <a:cubicBezTo>
                    <a:pt x="84" y="445"/>
                    <a:pt x="84" y="446"/>
                    <a:pt x="84" y="446"/>
                  </a:cubicBezTo>
                  <a:cubicBezTo>
                    <a:pt x="82" y="455"/>
                    <a:pt x="83" y="454"/>
                    <a:pt x="84" y="458"/>
                  </a:cubicBezTo>
                  <a:cubicBezTo>
                    <a:pt x="84" y="458"/>
                    <a:pt x="84" y="458"/>
                    <a:pt x="84" y="459"/>
                  </a:cubicBez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6" y="470"/>
                    <a:pt x="89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cubicBezTo>
                    <a:pt x="111" y="452"/>
                    <a:pt x="110" y="451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cubicBezTo>
                    <a:pt x="106" y="448"/>
                    <a:pt x="106" y="447"/>
                    <a:pt x="106" y="447"/>
                  </a:cubicBezTo>
                  <a:cubicBezTo>
                    <a:pt x="104" y="446"/>
                    <a:pt x="103" y="445"/>
                    <a:pt x="103" y="443"/>
                  </a:cubicBezTo>
                  <a:cubicBezTo>
                    <a:pt x="103" y="440"/>
                    <a:pt x="101" y="435"/>
                    <a:pt x="97" y="427"/>
                  </a:cubicBezTo>
                  <a:cubicBezTo>
                    <a:pt x="97" y="426"/>
                    <a:pt x="96" y="425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cubicBezTo>
                    <a:pt x="95" y="399"/>
                    <a:pt x="95" y="399"/>
                    <a:pt x="95" y="398"/>
                  </a:cubicBezTo>
                  <a:cubicBezTo>
                    <a:pt x="95" y="398"/>
                    <a:pt x="95" y="398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cubicBezTo>
                    <a:pt x="99" y="387"/>
                    <a:pt x="99" y="384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76"/>
                    <a:pt x="103" y="366"/>
                    <a:pt x="103" y="366"/>
                  </a:cubicBezTo>
                  <a:cubicBezTo>
                    <a:pt x="103" y="366"/>
                    <a:pt x="109" y="366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cubicBezTo>
                    <a:pt x="112" y="357"/>
                    <a:pt x="115" y="343"/>
                    <a:pt x="120" y="316"/>
                  </a:cubicBezTo>
                  <a:cubicBezTo>
                    <a:pt x="122" y="307"/>
                    <a:pt x="123" y="299"/>
                    <a:pt x="124" y="293"/>
                  </a:cubicBezTo>
                  <a:cubicBezTo>
                    <a:pt x="125" y="293"/>
                    <a:pt x="126" y="293"/>
                    <a:pt x="127" y="293"/>
                  </a:cubicBezTo>
                  <a:cubicBezTo>
                    <a:pt x="127" y="293"/>
                    <a:pt x="128" y="294"/>
                    <a:pt x="128" y="294"/>
                  </a:cubicBezTo>
                  <a:cubicBezTo>
                    <a:pt x="130" y="294"/>
                    <a:pt x="131" y="294"/>
                    <a:pt x="131" y="295"/>
                  </a:cubicBezTo>
                  <a:cubicBezTo>
                    <a:pt x="132" y="296"/>
                    <a:pt x="134" y="306"/>
                    <a:pt x="136" y="319"/>
                  </a:cubicBez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5" y="373"/>
                    <a:pt x="144" y="380"/>
                    <a:pt x="144" y="390"/>
                  </a:cubicBezTo>
                  <a:cubicBezTo>
                    <a:pt x="144" y="40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1" y="432"/>
                    <a:pt x="149" y="435"/>
                  </a:cubicBezTo>
                  <a:cubicBezTo>
                    <a:pt x="148" y="437"/>
                    <a:pt x="146" y="441"/>
                    <a:pt x="144" y="445"/>
                  </a:cubicBezTo>
                  <a:cubicBezTo>
                    <a:pt x="143" y="447"/>
                    <a:pt x="142" y="449"/>
                    <a:pt x="141" y="452"/>
                  </a:cubicBezTo>
                  <a:cubicBezTo>
                    <a:pt x="139" y="457"/>
                    <a:pt x="138" y="462"/>
                    <a:pt x="137" y="467"/>
                  </a:cubicBezTo>
                  <a:cubicBezTo>
                    <a:pt x="136" y="472"/>
                    <a:pt x="135" y="476"/>
                    <a:pt x="135" y="476"/>
                  </a:cubicBezTo>
                  <a:cubicBezTo>
                    <a:pt x="135" y="476"/>
                    <a:pt x="135" y="476"/>
                    <a:pt x="134" y="478"/>
                  </a:cubicBez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3" y="492"/>
                    <a:pt x="136" y="497"/>
                    <a:pt x="136" y="497"/>
                  </a:cubicBezTo>
                  <a:cubicBezTo>
                    <a:pt x="138" y="498"/>
                    <a:pt x="138" y="498"/>
                    <a:pt x="138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504"/>
                    <a:pt x="139" y="504"/>
                    <a:pt x="139" y="504"/>
                  </a:cubicBezTo>
                  <a:cubicBezTo>
                    <a:pt x="139" y="506"/>
                    <a:pt x="139" y="508"/>
                    <a:pt x="139" y="510"/>
                  </a:cubicBez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55" y="525"/>
                    <a:pt x="160" y="526"/>
                    <a:pt x="164" y="526"/>
                  </a:cubicBezTo>
                  <a:cubicBezTo>
                    <a:pt x="167" y="526"/>
                    <a:pt x="169" y="526"/>
                    <a:pt x="170" y="525"/>
                  </a:cubicBezTo>
                  <a:cubicBezTo>
                    <a:pt x="171" y="524"/>
                    <a:pt x="171" y="524"/>
                    <a:pt x="171" y="523"/>
                  </a:cubicBezTo>
                  <a:cubicBezTo>
                    <a:pt x="172" y="521"/>
                    <a:pt x="170" y="518"/>
                    <a:pt x="168" y="514"/>
                  </a:cubicBezTo>
                  <a:cubicBezTo>
                    <a:pt x="168" y="513"/>
                    <a:pt x="168" y="512"/>
                    <a:pt x="168" y="512"/>
                  </a:cubicBezTo>
                  <a:cubicBezTo>
                    <a:pt x="167" y="509"/>
                    <a:pt x="167" y="507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70" y="501"/>
                    <a:pt x="170" y="501"/>
                    <a:pt x="171" y="501"/>
                  </a:cubicBezTo>
                  <a:cubicBezTo>
                    <a:pt x="171" y="501"/>
                    <a:pt x="171" y="501"/>
                    <a:pt x="171" y="501"/>
                  </a:cubicBezTo>
                  <a:cubicBezTo>
                    <a:pt x="173" y="500"/>
                    <a:pt x="174" y="499"/>
                    <a:pt x="177" y="493"/>
                  </a:cubicBezTo>
                  <a:cubicBezTo>
                    <a:pt x="179" y="487"/>
                    <a:pt x="185" y="476"/>
                    <a:pt x="185" y="476"/>
                  </a:cubicBezTo>
                  <a:cubicBezTo>
                    <a:pt x="185" y="476"/>
                    <a:pt x="185" y="475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8" y="473"/>
                    <a:pt x="188" y="472"/>
                    <a:pt x="189" y="471"/>
                  </a:cubicBezTo>
                  <a:cubicBezTo>
                    <a:pt x="191" y="468"/>
                    <a:pt x="190" y="460"/>
                    <a:pt x="190" y="460"/>
                  </a:cubicBezTo>
                  <a:cubicBezTo>
                    <a:pt x="190" y="460"/>
                    <a:pt x="191" y="458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cubicBezTo>
                    <a:pt x="205" y="406"/>
                    <a:pt x="206" y="404"/>
                    <a:pt x="206" y="403"/>
                  </a:cubicBezTo>
                  <a:cubicBezTo>
                    <a:pt x="208" y="395"/>
                    <a:pt x="206" y="389"/>
                    <a:pt x="208" y="386"/>
                  </a:cubicBezTo>
                  <a:cubicBezTo>
                    <a:pt x="209" y="385"/>
                    <a:pt x="209" y="383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cubicBezTo>
                    <a:pt x="220" y="335"/>
                    <a:pt x="224" y="324"/>
                    <a:pt x="228" y="316"/>
                  </a:cubicBezTo>
                  <a:cubicBezTo>
                    <a:pt x="231" y="308"/>
                    <a:pt x="233" y="299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5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41" y="279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50" y="295"/>
                    <a:pt x="253" y="305"/>
                    <a:pt x="253" y="305"/>
                  </a:cubicBez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3"/>
                    <a:pt x="249" y="28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cubicBezTo>
                    <a:pt x="247" y="247"/>
                    <a:pt x="248" y="221"/>
                    <a:pt x="248" y="214"/>
                  </a:cubicBezTo>
                  <a:cubicBezTo>
                    <a:pt x="248" y="212"/>
                    <a:pt x="248" y="211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cubicBezTo>
                    <a:pt x="250" y="185"/>
                    <a:pt x="246" y="161"/>
                    <a:pt x="246" y="147"/>
                  </a:cubicBezTo>
                  <a:cubicBezTo>
                    <a:pt x="246" y="144"/>
                    <a:pt x="246" y="141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cubicBezTo>
                    <a:pt x="212" y="84"/>
                    <a:pt x="212" y="84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cubicBezTo>
                    <a:pt x="192" y="69"/>
                    <a:pt x="189" y="66"/>
                    <a:pt x="189" y="66"/>
                  </a:cubicBezTo>
                  <a:cubicBezTo>
                    <a:pt x="189" y="66"/>
                    <a:pt x="193" y="62"/>
                    <a:pt x="195" y="59"/>
                  </a:cubicBezTo>
                  <a:cubicBezTo>
                    <a:pt x="196" y="58"/>
                    <a:pt x="197" y="55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cubicBezTo>
                    <a:pt x="202" y="26"/>
                    <a:pt x="200" y="20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5" name="Rectangle 64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7124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2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6444510" y="1763961"/>
            <a:ext cx="2208213" cy="3194050"/>
            <a:chOff x="2822" y="1147"/>
            <a:chExt cx="1391" cy="2012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2822" y="1216"/>
              <a:ext cx="636" cy="1943"/>
            </a:xfrm>
            <a:custGeom>
              <a:avLst/>
              <a:gdLst>
                <a:gd name="T0" fmla="*/ 48 w 64"/>
                <a:gd name="T1" fmla="*/ 56 h 197"/>
                <a:gd name="T2" fmla="*/ 42 w 64"/>
                <a:gd name="T3" fmla="*/ 62 h 197"/>
                <a:gd name="T4" fmla="*/ 38 w 64"/>
                <a:gd name="T5" fmla="*/ 63 h 197"/>
                <a:gd name="T6" fmla="*/ 35 w 64"/>
                <a:gd name="T7" fmla="*/ 62 h 197"/>
                <a:gd name="T8" fmla="*/ 35 w 64"/>
                <a:gd name="T9" fmla="*/ 56 h 197"/>
                <a:gd name="T10" fmla="*/ 37 w 64"/>
                <a:gd name="T11" fmla="*/ 47 h 197"/>
                <a:gd name="T12" fmla="*/ 31 w 64"/>
                <a:gd name="T13" fmla="*/ 38 h 197"/>
                <a:gd name="T14" fmla="*/ 28 w 64"/>
                <a:gd name="T15" fmla="*/ 36 h 197"/>
                <a:gd name="T16" fmla="*/ 24 w 64"/>
                <a:gd name="T17" fmla="*/ 29 h 197"/>
                <a:gd name="T18" fmla="*/ 26 w 64"/>
                <a:gd name="T19" fmla="*/ 29 h 197"/>
                <a:gd name="T20" fmla="*/ 30 w 64"/>
                <a:gd name="T21" fmla="*/ 25 h 197"/>
                <a:gd name="T22" fmla="*/ 32 w 64"/>
                <a:gd name="T23" fmla="*/ 18 h 197"/>
                <a:gd name="T24" fmla="*/ 32 w 64"/>
                <a:gd name="T25" fmla="*/ 18 h 197"/>
                <a:gd name="T26" fmla="*/ 33 w 64"/>
                <a:gd name="T27" fmla="*/ 16 h 197"/>
                <a:gd name="T28" fmla="*/ 33 w 64"/>
                <a:gd name="T29" fmla="*/ 11 h 197"/>
                <a:gd name="T30" fmla="*/ 33 w 64"/>
                <a:gd name="T31" fmla="*/ 6 h 197"/>
                <a:gd name="T32" fmla="*/ 26 w 64"/>
                <a:gd name="T33" fmla="*/ 1 h 197"/>
                <a:gd name="T34" fmla="*/ 15 w 64"/>
                <a:gd name="T35" fmla="*/ 5 h 197"/>
                <a:gd name="T36" fmla="*/ 12 w 64"/>
                <a:gd name="T37" fmla="*/ 8 h 197"/>
                <a:gd name="T38" fmla="*/ 11 w 64"/>
                <a:gd name="T39" fmla="*/ 12 h 197"/>
                <a:gd name="T40" fmla="*/ 10 w 64"/>
                <a:gd name="T41" fmla="*/ 14 h 197"/>
                <a:gd name="T42" fmla="*/ 13 w 64"/>
                <a:gd name="T43" fmla="*/ 18 h 197"/>
                <a:gd name="T44" fmla="*/ 15 w 64"/>
                <a:gd name="T45" fmla="*/ 21 h 197"/>
                <a:gd name="T46" fmla="*/ 13 w 64"/>
                <a:gd name="T47" fmla="*/ 24 h 197"/>
                <a:gd name="T48" fmla="*/ 12 w 64"/>
                <a:gd name="T49" fmla="*/ 25 h 197"/>
                <a:gd name="T50" fmla="*/ 10 w 64"/>
                <a:gd name="T51" fmla="*/ 30 h 197"/>
                <a:gd name="T52" fmla="*/ 4 w 64"/>
                <a:gd name="T53" fmla="*/ 33 h 197"/>
                <a:gd name="T54" fmla="*/ 0 w 64"/>
                <a:gd name="T55" fmla="*/ 45 h 197"/>
                <a:gd name="T56" fmla="*/ 2 w 64"/>
                <a:gd name="T57" fmla="*/ 66 h 197"/>
                <a:gd name="T58" fmla="*/ 4 w 64"/>
                <a:gd name="T59" fmla="*/ 74 h 197"/>
                <a:gd name="T60" fmla="*/ 10 w 64"/>
                <a:gd name="T61" fmla="*/ 91 h 197"/>
                <a:gd name="T62" fmla="*/ 14 w 64"/>
                <a:gd name="T63" fmla="*/ 109 h 197"/>
                <a:gd name="T64" fmla="*/ 16 w 64"/>
                <a:gd name="T65" fmla="*/ 140 h 197"/>
                <a:gd name="T66" fmla="*/ 14 w 64"/>
                <a:gd name="T67" fmla="*/ 155 h 197"/>
                <a:gd name="T68" fmla="*/ 15 w 64"/>
                <a:gd name="T69" fmla="*/ 172 h 197"/>
                <a:gd name="T70" fmla="*/ 12 w 64"/>
                <a:gd name="T71" fmla="*/ 176 h 197"/>
                <a:gd name="T72" fmla="*/ 13 w 64"/>
                <a:gd name="T73" fmla="*/ 186 h 197"/>
                <a:gd name="T74" fmla="*/ 14 w 64"/>
                <a:gd name="T75" fmla="*/ 187 h 197"/>
                <a:gd name="T76" fmla="*/ 24 w 64"/>
                <a:gd name="T77" fmla="*/ 197 h 197"/>
                <a:gd name="T78" fmla="*/ 22 w 64"/>
                <a:gd name="T79" fmla="*/ 185 h 197"/>
                <a:gd name="T80" fmla="*/ 21 w 64"/>
                <a:gd name="T81" fmla="*/ 177 h 197"/>
                <a:gd name="T82" fmla="*/ 22 w 64"/>
                <a:gd name="T83" fmla="*/ 174 h 197"/>
                <a:gd name="T84" fmla="*/ 34 w 64"/>
                <a:gd name="T85" fmla="*/ 182 h 197"/>
                <a:gd name="T86" fmla="*/ 35 w 64"/>
                <a:gd name="T87" fmla="*/ 178 h 197"/>
                <a:gd name="T88" fmla="*/ 29 w 64"/>
                <a:gd name="T89" fmla="*/ 173 h 197"/>
                <a:gd name="T90" fmla="*/ 27 w 64"/>
                <a:gd name="T91" fmla="*/ 163 h 197"/>
                <a:gd name="T92" fmla="*/ 31 w 64"/>
                <a:gd name="T93" fmla="*/ 143 h 197"/>
                <a:gd name="T94" fmla="*/ 38 w 64"/>
                <a:gd name="T95" fmla="*/ 106 h 197"/>
                <a:gd name="T96" fmla="*/ 39 w 64"/>
                <a:gd name="T97" fmla="*/ 87 h 197"/>
                <a:gd name="T98" fmla="*/ 38 w 64"/>
                <a:gd name="T99" fmla="*/ 75 h 197"/>
                <a:gd name="T100" fmla="*/ 42 w 64"/>
                <a:gd name="T101" fmla="*/ 73 h 197"/>
                <a:gd name="T102" fmla="*/ 43 w 64"/>
                <a:gd name="T103" fmla="*/ 70 h 197"/>
                <a:gd name="T104" fmla="*/ 63 w 64"/>
                <a:gd name="T105" fmla="*/ 63 h 197"/>
                <a:gd name="T106" fmla="*/ 63 w 64"/>
                <a:gd name="T107" fmla="*/ 4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4" h="197">
                  <a:moveTo>
                    <a:pt x="63" y="46"/>
                  </a:moveTo>
                  <a:cubicBezTo>
                    <a:pt x="62" y="46"/>
                    <a:pt x="62" y="46"/>
                    <a:pt x="62" y="46"/>
                  </a:cubicBezTo>
                  <a:cubicBezTo>
                    <a:pt x="58" y="48"/>
                    <a:pt x="49" y="55"/>
                    <a:pt x="48" y="56"/>
                  </a:cubicBezTo>
                  <a:cubicBezTo>
                    <a:pt x="48" y="56"/>
                    <a:pt x="48" y="56"/>
                    <a:pt x="48" y="56"/>
                  </a:cubicBezTo>
                  <a:cubicBezTo>
                    <a:pt x="48" y="56"/>
                    <a:pt x="44" y="59"/>
                    <a:pt x="42" y="62"/>
                  </a:cubicBezTo>
                  <a:cubicBezTo>
                    <a:pt x="42" y="62"/>
                    <a:pt x="42" y="62"/>
                    <a:pt x="42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0" y="62"/>
                    <a:pt x="39" y="62"/>
                    <a:pt x="39" y="63"/>
                  </a:cubicBezTo>
                  <a:cubicBezTo>
                    <a:pt x="38" y="63"/>
                    <a:pt x="38" y="63"/>
                    <a:pt x="38" y="63"/>
                  </a:cubicBezTo>
                  <a:cubicBezTo>
                    <a:pt x="38" y="63"/>
                    <a:pt x="37" y="63"/>
                    <a:pt x="37" y="63"/>
                  </a:cubicBezTo>
                  <a:cubicBezTo>
                    <a:pt x="37" y="63"/>
                    <a:pt x="36" y="63"/>
                    <a:pt x="36" y="63"/>
                  </a:cubicBezTo>
                  <a:cubicBezTo>
                    <a:pt x="35" y="63"/>
                    <a:pt x="35" y="62"/>
                    <a:pt x="35" y="62"/>
                  </a:cubicBezTo>
                  <a:cubicBezTo>
                    <a:pt x="35" y="62"/>
                    <a:pt x="35" y="60"/>
                    <a:pt x="35" y="60"/>
                  </a:cubicBezTo>
                  <a:cubicBezTo>
                    <a:pt x="34" y="59"/>
                    <a:pt x="34" y="57"/>
                    <a:pt x="34" y="57"/>
                  </a:cubicBezTo>
                  <a:cubicBezTo>
                    <a:pt x="34" y="57"/>
                    <a:pt x="35" y="56"/>
                    <a:pt x="35" y="56"/>
                  </a:cubicBezTo>
                  <a:cubicBezTo>
                    <a:pt x="36" y="56"/>
                    <a:pt x="36" y="55"/>
                    <a:pt x="36" y="54"/>
                  </a:cubicBezTo>
                  <a:cubicBezTo>
                    <a:pt x="37" y="53"/>
                    <a:pt x="37" y="52"/>
                    <a:pt x="37" y="50"/>
                  </a:cubicBezTo>
                  <a:cubicBezTo>
                    <a:pt x="37" y="49"/>
                    <a:pt x="37" y="48"/>
                    <a:pt x="37" y="47"/>
                  </a:cubicBezTo>
                  <a:cubicBezTo>
                    <a:pt x="37" y="47"/>
                    <a:pt x="35" y="45"/>
                    <a:pt x="35" y="44"/>
                  </a:cubicBezTo>
                  <a:cubicBezTo>
                    <a:pt x="34" y="44"/>
                    <a:pt x="33" y="42"/>
                    <a:pt x="33" y="41"/>
                  </a:cubicBezTo>
                  <a:cubicBezTo>
                    <a:pt x="32" y="40"/>
                    <a:pt x="31" y="38"/>
                    <a:pt x="31" y="38"/>
                  </a:cubicBezTo>
                  <a:cubicBezTo>
                    <a:pt x="31" y="38"/>
                    <a:pt x="30" y="37"/>
                    <a:pt x="29" y="37"/>
                  </a:cubicBezTo>
                  <a:cubicBezTo>
                    <a:pt x="29" y="36"/>
                    <a:pt x="29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5"/>
                    <a:pt x="24" y="32"/>
                    <a:pt x="23" y="31"/>
                  </a:cubicBezTo>
                  <a:cubicBezTo>
                    <a:pt x="23" y="31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5" y="29"/>
                    <a:pt x="26" y="29"/>
                  </a:cubicBezTo>
                  <a:cubicBezTo>
                    <a:pt x="27" y="29"/>
                    <a:pt x="28" y="28"/>
                    <a:pt x="28" y="28"/>
                  </a:cubicBezTo>
                  <a:cubicBezTo>
                    <a:pt x="28" y="27"/>
                    <a:pt x="29" y="27"/>
                    <a:pt x="29" y="26"/>
                  </a:cubicBezTo>
                  <a:cubicBezTo>
                    <a:pt x="29" y="26"/>
                    <a:pt x="30" y="25"/>
                    <a:pt x="30" y="25"/>
                  </a:cubicBezTo>
                  <a:cubicBezTo>
                    <a:pt x="30" y="24"/>
                    <a:pt x="31" y="23"/>
                    <a:pt x="31" y="22"/>
                  </a:cubicBezTo>
                  <a:cubicBezTo>
                    <a:pt x="32" y="21"/>
                    <a:pt x="32" y="20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7"/>
                    <a:pt x="32" y="17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3" y="13"/>
                    <a:pt x="33" y="12"/>
                  </a:cubicBezTo>
                  <a:cubicBezTo>
                    <a:pt x="33" y="12"/>
                    <a:pt x="33" y="11"/>
                    <a:pt x="33" y="11"/>
                  </a:cubicBezTo>
                  <a:cubicBezTo>
                    <a:pt x="33" y="11"/>
                    <a:pt x="34" y="9"/>
                    <a:pt x="34" y="9"/>
                  </a:cubicBezTo>
                  <a:cubicBezTo>
                    <a:pt x="34" y="8"/>
                    <a:pt x="34" y="8"/>
                    <a:pt x="33" y="8"/>
                  </a:cubicBezTo>
                  <a:cubicBezTo>
                    <a:pt x="33" y="7"/>
                    <a:pt x="33" y="6"/>
                    <a:pt x="33" y="6"/>
                  </a:cubicBezTo>
                  <a:cubicBezTo>
                    <a:pt x="32" y="6"/>
                    <a:pt x="32" y="5"/>
                    <a:pt x="32" y="4"/>
                  </a:cubicBezTo>
                  <a:cubicBezTo>
                    <a:pt x="31" y="4"/>
                    <a:pt x="30" y="3"/>
                    <a:pt x="29" y="3"/>
                  </a:cubicBezTo>
                  <a:cubicBezTo>
                    <a:pt x="29" y="3"/>
                    <a:pt x="28" y="2"/>
                    <a:pt x="26" y="1"/>
                  </a:cubicBezTo>
                  <a:cubicBezTo>
                    <a:pt x="24" y="0"/>
                    <a:pt x="21" y="0"/>
                    <a:pt x="20" y="0"/>
                  </a:cubicBezTo>
                  <a:cubicBezTo>
                    <a:pt x="20" y="1"/>
                    <a:pt x="18" y="2"/>
                    <a:pt x="17" y="3"/>
                  </a:cubicBezTo>
                  <a:cubicBezTo>
                    <a:pt x="16" y="3"/>
                    <a:pt x="15" y="5"/>
                    <a:pt x="15" y="5"/>
                  </a:cubicBezTo>
                  <a:cubicBezTo>
                    <a:pt x="15" y="6"/>
                    <a:pt x="13" y="8"/>
                    <a:pt x="13" y="8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9"/>
                    <a:pt x="11" y="9"/>
                    <a:pt x="11" y="9"/>
                  </a:cubicBezTo>
                  <a:cubicBezTo>
                    <a:pt x="11" y="10"/>
                    <a:pt x="11" y="10"/>
                    <a:pt x="11" y="11"/>
                  </a:cubicBezTo>
                  <a:cubicBezTo>
                    <a:pt x="11" y="11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5"/>
                    <a:pt x="11" y="15"/>
                  </a:cubicBezTo>
                  <a:cubicBezTo>
                    <a:pt x="11" y="15"/>
                    <a:pt x="11" y="17"/>
                    <a:pt x="11" y="17"/>
                  </a:cubicBezTo>
                  <a:cubicBezTo>
                    <a:pt x="12" y="18"/>
                    <a:pt x="12" y="18"/>
                    <a:pt x="13" y="18"/>
                  </a:cubicBezTo>
                  <a:cubicBezTo>
                    <a:pt x="13" y="18"/>
                    <a:pt x="14" y="18"/>
                    <a:pt x="14" y="18"/>
                  </a:cubicBezTo>
                  <a:cubicBezTo>
                    <a:pt x="14" y="18"/>
                    <a:pt x="14" y="19"/>
                    <a:pt x="14" y="19"/>
                  </a:cubicBezTo>
                  <a:cubicBezTo>
                    <a:pt x="14" y="20"/>
                    <a:pt x="14" y="20"/>
                    <a:pt x="15" y="21"/>
                  </a:cubicBezTo>
                  <a:cubicBezTo>
                    <a:pt x="15" y="21"/>
                    <a:pt x="15" y="22"/>
                    <a:pt x="15" y="22"/>
                  </a:cubicBezTo>
                  <a:cubicBezTo>
                    <a:pt x="15" y="23"/>
                    <a:pt x="14" y="24"/>
                    <a:pt x="14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2" y="24"/>
                    <a:pt x="12" y="25"/>
                  </a:cubicBezTo>
                  <a:cubicBezTo>
                    <a:pt x="12" y="25"/>
                    <a:pt x="11" y="26"/>
                    <a:pt x="11" y="27"/>
                  </a:cubicBezTo>
                  <a:cubicBezTo>
                    <a:pt x="10" y="28"/>
                    <a:pt x="10" y="29"/>
                    <a:pt x="10" y="29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9" y="30"/>
                    <a:pt x="8" y="31"/>
                    <a:pt x="8" y="31"/>
                  </a:cubicBezTo>
                  <a:cubicBezTo>
                    <a:pt x="6" y="32"/>
                    <a:pt x="6" y="32"/>
                    <a:pt x="5" y="32"/>
                  </a:cubicBezTo>
                  <a:cubicBezTo>
                    <a:pt x="4" y="32"/>
                    <a:pt x="4" y="33"/>
                    <a:pt x="4" y="33"/>
                  </a:cubicBezTo>
                  <a:cubicBezTo>
                    <a:pt x="4" y="33"/>
                    <a:pt x="3" y="33"/>
                    <a:pt x="2" y="34"/>
                  </a:cubicBezTo>
                  <a:cubicBezTo>
                    <a:pt x="1" y="35"/>
                    <a:pt x="1" y="37"/>
                    <a:pt x="0" y="39"/>
                  </a:cubicBezTo>
                  <a:cubicBezTo>
                    <a:pt x="0" y="42"/>
                    <a:pt x="0" y="43"/>
                    <a:pt x="0" y="45"/>
                  </a:cubicBezTo>
                  <a:cubicBezTo>
                    <a:pt x="1" y="46"/>
                    <a:pt x="1" y="50"/>
                    <a:pt x="1" y="51"/>
                  </a:cubicBezTo>
                  <a:cubicBezTo>
                    <a:pt x="1" y="51"/>
                    <a:pt x="1" y="58"/>
                    <a:pt x="1" y="59"/>
                  </a:cubicBezTo>
                  <a:cubicBezTo>
                    <a:pt x="1" y="60"/>
                    <a:pt x="1" y="65"/>
                    <a:pt x="2" y="66"/>
                  </a:cubicBezTo>
                  <a:cubicBezTo>
                    <a:pt x="2" y="67"/>
                    <a:pt x="2" y="69"/>
                    <a:pt x="2" y="70"/>
                  </a:cubicBezTo>
                  <a:cubicBezTo>
                    <a:pt x="2" y="70"/>
                    <a:pt x="2" y="72"/>
                    <a:pt x="2" y="72"/>
                  </a:cubicBezTo>
                  <a:cubicBezTo>
                    <a:pt x="3" y="72"/>
                    <a:pt x="4" y="74"/>
                    <a:pt x="4" y="74"/>
                  </a:cubicBezTo>
                  <a:cubicBezTo>
                    <a:pt x="5" y="74"/>
                    <a:pt x="6" y="75"/>
                    <a:pt x="6" y="75"/>
                  </a:cubicBezTo>
                  <a:cubicBezTo>
                    <a:pt x="7" y="75"/>
                    <a:pt x="12" y="76"/>
                    <a:pt x="12" y="76"/>
                  </a:cubicBezTo>
                  <a:cubicBezTo>
                    <a:pt x="10" y="91"/>
                    <a:pt x="10" y="91"/>
                    <a:pt x="10" y="91"/>
                  </a:cubicBezTo>
                  <a:cubicBezTo>
                    <a:pt x="12" y="93"/>
                    <a:pt x="12" y="93"/>
                    <a:pt x="12" y="93"/>
                  </a:cubicBezTo>
                  <a:cubicBezTo>
                    <a:pt x="12" y="93"/>
                    <a:pt x="11" y="93"/>
                    <a:pt x="11" y="96"/>
                  </a:cubicBezTo>
                  <a:cubicBezTo>
                    <a:pt x="11" y="99"/>
                    <a:pt x="13" y="106"/>
                    <a:pt x="14" y="109"/>
                  </a:cubicBezTo>
                  <a:cubicBezTo>
                    <a:pt x="15" y="113"/>
                    <a:pt x="16" y="116"/>
                    <a:pt x="17" y="122"/>
                  </a:cubicBezTo>
                  <a:cubicBezTo>
                    <a:pt x="17" y="128"/>
                    <a:pt x="16" y="137"/>
                    <a:pt x="16" y="138"/>
                  </a:cubicBezTo>
                  <a:cubicBezTo>
                    <a:pt x="16" y="139"/>
                    <a:pt x="16" y="140"/>
                    <a:pt x="16" y="140"/>
                  </a:cubicBezTo>
                  <a:cubicBezTo>
                    <a:pt x="17" y="141"/>
                    <a:pt x="17" y="142"/>
                    <a:pt x="17" y="142"/>
                  </a:cubicBezTo>
                  <a:cubicBezTo>
                    <a:pt x="17" y="142"/>
                    <a:pt x="17" y="142"/>
                    <a:pt x="16" y="145"/>
                  </a:cubicBezTo>
                  <a:cubicBezTo>
                    <a:pt x="15" y="148"/>
                    <a:pt x="14" y="152"/>
                    <a:pt x="14" y="155"/>
                  </a:cubicBezTo>
                  <a:cubicBezTo>
                    <a:pt x="14" y="158"/>
                    <a:pt x="15" y="163"/>
                    <a:pt x="15" y="164"/>
                  </a:cubicBezTo>
                  <a:cubicBezTo>
                    <a:pt x="15" y="164"/>
                    <a:pt x="15" y="170"/>
                    <a:pt x="15" y="171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5" y="172"/>
                    <a:pt x="15" y="173"/>
                  </a:cubicBezTo>
                  <a:cubicBezTo>
                    <a:pt x="15" y="173"/>
                    <a:pt x="14" y="173"/>
                    <a:pt x="13" y="174"/>
                  </a:cubicBezTo>
                  <a:cubicBezTo>
                    <a:pt x="13" y="174"/>
                    <a:pt x="12" y="175"/>
                    <a:pt x="12" y="176"/>
                  </a:cubicBezTo>
                  <a:cubicBezTo>
                    <a:pt x="12" y="177"/>
                    <a:pt x="12" y="178"/>
                    <a:pt x="12" y="179"/>
                  </a:cubicBezTo>
                  <a:cubicBezTo>
                    <a:pt x="12" y="180"/>
                    <a:pt x="13" y="182"/>
                    <a:pt x="13" y="184"/>
                  </a:cubicBezTo>
                  <a:cubicBezTo>
                    <a:pt x="14" y="185"/>
                    <a:pt x="13" y="186"/>
                    <a:pt x="13" y="186"/>
                  </a:cubicBezTo>
                  <a:cubicBezTo>
                    <a:pt x="13" y="186"/>
                    <a:pt x="13" y="186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8"/>
                    <a:pt x="14" y="190"/>
                    <a:pt x="14" y="191"/>
                  </a:cubicBezTo>
                  <a:cubicBezTo>
                    <a:pt x="14" y="192"/>
                    <a:pt x="16" y="194"/>
                    <a:pt x="18" y="195"/>
                  </a:cubicBezTo>
                  <a:cubicBezTo>
                    <a:pt x="21" y="196"/>
                    <a:pt x="23" y="197"/>
                    <a:pt x="24" y="197"/>
                  </a:cubicBezTo>
                  <a:cubicBezTo>
                    <a:pt x="25" y="196"/>
                    <a:pt x="25" y="194"/>
                    <a:pt x="25" y="194"/>
                  </a:cubicBezTo>
                  <a:cubicBezTo>
                    <a:pt x="25" y="193"/>
                    <a:pt x="24" y="191"/>
                    <a:pt x="24" y="191"/>
                  </a:cubicBezTo>
                  <a:cubicBezTo>
                    <a:pt x="24" y="190"/>
                    <a:pt x="22" y="186"/>
                    <a:pt x="22" y="185"/>
                  </a:cubicBezTo>
                  <a:cubicBezTo>
                    <a:pt x="22" y="185"/>
                    <a:pt x="22" y="183"/>
                    <a:pt x="22" y="182"/>
                  </a:cubicBezTo>
                  <a:cubicBezTo>
                    <a:pt x="22" y="181"/>
                    <a:pt x="22" y="179"/>
                    <a:pt x="21" y="179"/>
                  </a:cubicBezTo>
                  <a:cubicBezTo>
                    <a:pt x="21" y="179"/>
                    <a:pt x="21" y="178"/>
                    <a:pt x="21" y="177"/>
                  </a:cubicBezTo>
                  <a:cubicBezTo>
                    <a:pt x="21" y="177"/>
                    <a:pt x="22" y="176"/>
                    <a:pt x="22" y="175"/>
                  </a:cubicBezTo>
                  <a:cubicBezTo>
                    <a:pt x="22" y="174"/>
                    <a:pt x="21" y="173"/>
                    <a:pt x="21" y="173"/>
                  </a:cubicBezTo>
                  <a:cubicBezTo>
                    <a:pt x="21" y="173"/>
                    <a:pt x="22" y="173"/>
                    <a:pt x="22" y="174"/>
                  </a:cubicBezTo>
                  <a:cubicBezTo>
                    <a:pt x="23" y="174"/>
                    <a:pt x="25" y="177"/>
                    <a:pt x="25" y="178"/>
                  </a:cubicBezTo>
                  <a:cubicBezTo>
                    <a:pt x="26" y="179"/>
                    <a:pt x="26" y="180"/>
                    <a:pt x="27" y="181"/>
                  </a:cubicBezTo>
                  <a:cubicBezTo>
                    <a:pt x="27" y="181"/>
                    <a:pt x="32" y="182"/>
                    <a:pt x="34" y="182"/>
                  </a:cubicBezTo>
                  <a:cubicBezTo>
                    <a:pt x="35" y="182"/>
                    <a:pt x="36" y="182"/>
                    <a:pt x="37" y="181"/>
                  </a:cubicBezTo>
                  <a:cubicBezTo>
                    <a:pt x="37" y="181"/>
                    <a:pt x="37" y="180"/>
                    <a:pt x="37" y="180"/>
                  </a:cubicBezTo>
                  <a:cubicBezTo>
                    <a:pt x="37" y="179"/>
                    <a:pt x="36" y="179"/>
                    <a:pt x="35" y="178"/>
                  </a:cubicBezTo>
                  <a:cubicBezTo>
                    <a:pt x="35" y="178"/>
                    <a:pt x="33" y="177"/>
                    <a:pt x="32" y="176"/>
                  </a:cubicBezTo>
                  <a:cubicBezTo>
                    <a:pt x="32" y="176"/>
                    <a:pt x="30" y="174"/>
                    <a:pt x="30" y="174"/>
                  </a:cubicBezTo>
                  <a:cubicBezTo>
                    <a:pt x="29" y="174"/>
                    <a:pt x="29" y="173"/>
                    <a:pt x="29" y="173"/>
                  </a:cubicBezTo>
                  <a:cubicBezTo>
                    <a:pt x="29" y="173"/>
                    <a:pt x="28" y="170"/>
                    <a:pt x="27" y="169"/>
                  </a:cubicBezTo>
                  <a:cubicBezTo>
                    <a:pt x="27" y="169"/>
                    <a:pt x="27" y="167"/>
                    <a:pt x="27" y="166"/>
                  </a:cubicBezTo>
                  <a:cubicBezTo>
                    <a:pt x="27" y="165"/>
                    <a:pt x="27" y="164"/>
                    <a:pt x="27" y="163"/>
                  </a:cubicBezTo>
                  <a:cubicBezTo>
                    <a:pt x="27" y="162"/>
                    <a:pt x="27" y="160"/>
                    <a:pt x="28" y="159"/>
                  </a:cubicBezTo>
                  <a:cubicBezTo>
                    <a:pt x="28" y="158"/>
                    <a:pt x="29" y="152"/>
                    <a:pt x="30" y="149"/>
                  </a:cubicBezTo>
                  <a:cubicBezTo>
                    <a:pt x="31" y="146"/>
                    <a:pt x="31" y="143"/>
                    <a:pt x="31" y="143"/>
                  </a:cubicBezTo>
                  <a:cubicBezTo>
                    <a:pt x="32" y="142"/>
                    <a:pt x="33" y="140"/>
                    <a:pt x="33" y="139"/>
                  </a:cubicBezTo>
                  <a:cubicBezTo>
                    <a:pt x="34" y="137"/>
                    <a:pt x="36" y="127"/>
                    <a:pt x="36" y="125"/>
                  </a:cubicBezTo>
                  <a:cubicBezTo>
                    <a:pt x="36" y="124"/>
                    <a:pt x="38" y="114"/>
                    <a:pt x="38" y="106"/>
                  </a:cubicBezTo>
                  <a:cubicBezTo>
                    <a:pt x="39" y="98"/>
                    <a:pt x="38" y="92"/>
                    <a:pt x="38" y="92"/>
                  </a:cubicBezTo>
                  <a:cubicBezTo>
                    <a:pt x="39" y="91"/>
                    <a:pt x="39" y="91"/>
                    <a:pt x="39" y="91"/>
                  </a:cubicBezTo>
                  <a:cubicBezTo>
                    <a:pt x="39" y="91"/>
                    <a:pt x="39" y="88"/>
                    <a:pt x="39" y="87"/>
                  </a:cubicBezTo>
                  <a:cubicBezTo>
                    <a:pt x="38" y="85"/>
                    <a:pt x="38" y="82"/>
                    <a:pt x="38" y="80"/>
                  </a:cubicBezTo>
                  <a:cubicBezTo>
                    <a:pt x="37" y="79"/>
                    <a:pt x="37" y="75"/>
                    <a:pt x="37" y="75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40" y="76"/>
                    <a:pt x="40" y="76"/>
                    <a:pt x="40" y="76"/>
                  </a:cubicBezTo>
                  <a:cubicBezTo>
                    <a:pt x="40" y="76"/>
                    <a:pt x="41" y="75"/>
                    <a:pt x="41" y="75"/>
                  </a:cubicBezTo>
                  <a:cubicBezTo>
                    <a:pt x="41" y="74"/>
                    <a:pt x="41" y="74"/>
                    <a:pt x="42" y="73"/>
                  </a:cubicBezTo>
                  <a:cubicBezTo>
                    <a:pt x="42" y="73"/>
                    <a:pt x="42" y="71"/>
                    <a:pt x="42" y="71"/>
                  </a:cubicBezTo>
                  <a:cubicBezTo>
                    <a:pt x="42" y="71"/>
                    <a:pt x="42" y="71"/>
                    <a:pt x="43" y="71"/>
                  </a:cubicBezTo>
                  <a:cubicBezTo>
                    <a:pt x="43" y="71"/>
                    <a:pt x="43" y="70"/>
                    <a:pt x="43" y="70"/>
                  </a:cubicBezTo>
                  <a:cubicBezTo>
                    <a:pt x="43" y="70"/>
                    <a:pt x="43" y="69"/>
                    <a:pt x="44" y="69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2" y="60"/>
                    <a:pt x="62" y="56"/>
                    <a:pt x="62" y="53"/>
                  </a:cubicBezTo>
                  <a:cubicBezTo>
                    <a:pt x="62" y="50"/>
                    <a:pt x="63" y="46"/>
                    <a:pt x="63" y="46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3408" y="1147"/>
              <a:ext cx="805" cy="1943"/>
            </a:xfrm>
            <a:custGeom>
              <a:avLst/>
              <a:gdLst>
                <a:gd name="T0" fmla="*/ 13 w 81"/>
                <a:gd name="T1" fmla="*/ 186 h 197"/>
                <a:gd name="T2" fmla="*/ 16 w 81"/>
                <a:gd name="T3" fmla="*/ 177 h 197"/>
                <a:gd name="T4" fmla="*/ 20 w 81"/>
                <a:gd name="T5" fmla="*/ 159 h 197"/>
                <a:gd name="T6" fmla="*/ 23 w 81"/>
                <a:gd name="T7" fmla="*/ 143 h 197"/>
                <a:gd name="T8" fmla="*/ 26 w 81"/>
                <a:gd name="T9" fmla="*/ 125 h 197"/>
                <a:gd name="T10" fmla="*/ 30 w 81"/>
                <a:gd name="T11" fmla="*/ 104 h 197"/>
                <a:gd name="T12" fmla="*/ 30 w 81"/>
                <a:gd name="T13" fmla="*/ 101 h 197"/>
                <a:gd name="T14" fmla="*/ 35 w 81"/>
                <a:gd name="T15" fmla="*/ 86 h 197"/>
                <a:gd name="T16" fmla="*/ 35 w 81"/>
                <a:gd name="T17" fmla="*/ 83 h 197"/>
                <a:gd name="T18" fmla="*/ 20 w 81"/>
                <a:gd name="T19" fmla="*/ 94 h 197"/>
                <a:gd name="T20" fmla="*/ 1 w 81"/>
                <a:gd name="T21" fmla="*/ 68 h 197"/>
                <a:gd name="T22" fmla="*/ 9 w 81"/>
                <a:gd name="T23" fmla="*/ 59 h 197"/>
                <a:gd name="T24" fmla="*/ 11 w 81"/>
                <a:gd name="T25" fmla="*/ 58 h 197"/>
                <a:gd name="T26" fmla="*/ 29 w 81"/>
                <a:gd name="T27" fmla="*/ 60 h 197"/>
                <a:gd name="T28" fmla="*/ 30 w 81"/>
                <a:gd name="T29" fmla="*/ 60 h 197"/>
                <a:gd name="T30" fmla="*/ 32 w 81"/>
                <a:gd name="T31" fmla="*/ 57 h 197"/>
                <a:gd name="T32" fmla="*/ 35 w 81"/>
                <a:gd name="T33" fmla="*/ 38 h 197"/>
                <a:gd name="T34" fmla="*/ 41 w 81"/>
                <a:gd name="T35" fmla="*/ 33 h 197"/>
                <a:gd name="T36" fmla="*/ 42 w 81"/>
                <a:gd name="T37" fmla="*/ 30 h 197"/>
                <a:gd name="T38" fmla="*/ 36 w 81"/>
                <a:gd name="T39" fmla="*/ 26 h 197"/>
                <a:gd name="T40" fmla="*/ 35 w 81"/>
                <a:gd name="T41" fmla="*/ 20 h 197"/>
                <a:gd name="T42" fmla="*/ 34 w 81"/>
                <a:gd name="T43" fmla="*/ 18 h 197"/>
                <a:gd name="T44" fmla="*/ 34 w 81"/>
                <a:gd name="T45" fmla="*/ 13 h 197"/>
                <a:gd name="T46" fmla="*/ 34 w 81"/>
                <a:gd name="T47" fmla="*/ 9 h 197"/>
                <a:gd name="T48" fmla="*/ 46 w 81"/>
                <a:gd name="T49" fmla="*/ 0 h 197"/>
                <a:gd name="T50" fmla="*/ 52 w 81"/>
                <a:gd name="T51" fmla="*/ 2 h 197"/>
                <a:gd name="T52" fmla="*/ 55 w 81"/>
                <a:gd name="T53" fmla="*/ 21 h 197"/>
                <a:gd name="T54" fmla="*/ 54 w 81"/>
                <a:gd name="T55" fmla="*/ 24 h 197"/>
                <a:gd name="T56" fmla="*/ 57 w 81"/>
                <a:gd name="T57" fmla="*/ 26 h 197"/>
                <a:gd name="T58" fmla="*/ 60 w 81"/>
                <a:gd name="T59" fmla="*/ 30 h 197"/>
                <a:gd name="T60" fmla="*/ 63 w 81"/>
                <a:gd name="T61" fmla="*/ 32 h 197"/>
                <a:gd name="T62" fmla="*/ 73 w 81"/>
                <a:gd name="T63" fmla="*/ 45 h 197"/>
                <a:gd name="T64" fmla="*/ 76 w 81"/>
                <a:gd name="T65" fmla="*/ 55 h 197"/>
                <a:gd name="T66" fmla="*/ 76 w 81"/>
                <a:gd name="T67" fmla="*/ 60 h 197"/>
                <a:gd name="T68" fmla="*/ 76 w 81"/>
                <a:gd name="T69" fmla="*/ 66 h 197"/>
                <a:gd name="T70" fmla="*/ 71 w 81"/>
                <a:gd name="T71" fmla="*/ 76 h 197"/>
                <a:gd name="T72" fmla="*/ 72 w 81"/>
                <a:gd name="T73" fmla="*/ 97 h 197"/>
                <a:gd name="T74" fmla="*/ 72 w 81"/>
                <a:gd name="T75" fmla="*/ 102 h 197"/>
                <a:gd name="T76" fmla="*/ 70 w 81"/>
                <a:gd name="T77" fmla="*/ 117 h 197"/>
                <a:gd name="T78" fmla="*/ 74 w 81"/>
                <a:gd name="T79" fmla="*/ 142 h 197"/>
                <a:gd name="T80" fmla="*/ 78 w 81"/>
                <a:gd name="T81" fmla="*/ 171 h 197"/>
                <a:gd name="T82" fmla="*/ 80 w 81"/>
                <a:gd name="T83" fmla="*/ 186 h 197"/>
                <a:gd name="T84" fmla="*/ 81 w 81"/>
                <a:gd name="T85" fmla="*/ 189 h 197"/>
                <a:gd name="T86" fmla="*/ 63 w 81"/>
                <a:gd name="T87" fmla="*/ 194 h 197"/>
                <a:gd name="T88" fmla="*/ 60 w 81"/>
                <a:gd name="T89" fmla="*/ 189 h 197"/>
                <a:gd name="T90" fmla="*/ 62 w 81"/>
                <a:gd name="T91" fmla="*/ 183 h 197"/>
                <a:gd name="T92" fmla="*/ 62 w 81"/>
                <a:gd name="T93" fmla="*/ 163 h 197"/>
                <a:gd name="T94" fmla="*/ 58 w 81"/>
                <a:gd name="T95" fmla="*/ 148 h 197"/>
                <a:gd name="T96" fmla="*/ 56 w 81"/>
                <a:gd name="T97" fmla="*/ 137 h 197"/>
                <a:gd name="T98" fmla="*/ 49 w 81"/>
                <a:gd name="T99" fmla="*/ 121 h 197"/>
                <a:gd name="T100" fmla="*/ 40 w 81"/>
                <a:gd name="T101" fmla="*/ 142 h 197"/>
                <a:gd name="T102" fmla="*/ 37 w 81"/>
                <a:gd name="T103" fmla="*/ 156 h 197"/>
                <a:gd name="T104" fmla="*/ 31 w 81"/>
                <a:gd name="T105" fmla="*/ 188 h 197"/>
                <a:gd name="T106" fmla="*/ 30 w 81"/>
                <a:gd name="T107" fmla="*/ 196 h 197"/>
                <a:gd name="T108" fmla="*/ 7 w 81"/>
                <a:gd name="T109" fmla="*/ 194 h 197"/>
                <a:gd name="T110" fmla="*/ 10 w 81"/>
                <a:gd name="T111" fmla="*/ 18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1" h="197">
                  <a:moveTo>
                    <a:pt x="10" y="187"/>
                  </a:moveTo>
                  <a:cubicBezTo>
                    <a:pt x="12" y="187"/>
                    <a:pt x="13" y="186"/>
                    <a:pt x="13" y="186"/>
                  </a:cubicBezTo>
                  <a:cubicBezTo>
                    <a:pt x="13" y="186"/>
                    <a:pt x="12" y="186"/>
                    <a:pt x="12" y="185"/>
                  </a:cubicBezTo>
                  <a:cubicBezTo>
                    <a:pt x="12" y="185"/>
                    <a:pt x="14" y="181"/>
                    <a:pt x="16" y="177"/>
                  </a:cubicBezTo>
                  <a:cubicBezTo>
                    <a:pt x="18" y="173"/>
                    <a:pt x="20" y="167"/>
                    <a:pt x="20" y="167"/>
                  </a:cubicBezTo>
                  <a:cubicBezTo>
                    <a:pt x="20" y="167"/>
                    <a:pt x="20" y="163"/>
                    <a:pt x="20" y="159"/>
                  </a:cubicBezTo>
                  <a:cubicBezTo>
                    <a:pt x="19" y="156"/>
                    <a:pt x="20" y="151"/>
                    <a:pt x="20" y="148"/>
                  </a:cubicBezTo>
                  <a:cubicBezTo>
                    <a:pt x="20" y="145"/>
                    <a:pt x="23" y="143"/>
                    <a:pt x="23" y="143"/>
                  </a:cubicBezTo>
                  <a:cubicBezTo>
                    <a:pt x="23" y="142"/>
                    <a:pt x="23" y="138"/>
                    <a:pt x="24" y="134"/>
                  </a:cubicBezTo>
                  <a:cubicBezTo>
                    <a:pt x="24" y="130"/>
                    <a:pt x="26" y="129"/>
                    <a:pt x="26" y="125"/>
                  </a:cubicBezTo>
                  <a:cubicBezTo>
                    <a:pt x="26" y="121"/>
                    <a:pt x="28" y="112"/>
                    <a:pt x="28" y="111"/>
                  </a:cubicBezTo>
                  <a:cubicBezTo>
                    <a:pt x="28" y="109"/>
                    <a:pt x="29" y="105"/>
                    <a:pt x="30" y="104"/>
                  </a:cubicBezTo>
                  <a:cubicBezTo>
                    <a:pt x="30" y="103"/>
                    <a:pt x="31" y="101"/>
                    <a:pt x="31" y="101"/>
                  </a:cubicBezTo>
                  <a:cubicBezTo>
                    <a:pt x="31" y="101"/>
                    <a:pt x="30" y="101"/>
                    <a:pt x="30" y="101"/>
                  </a:cubicBezTo>
                  <a:cubicBezTo>
                    <a:pt x="30" y="100"/>
                    <a:pt x="31" y="98"/>
                    <a:pt x="32" y="95"/>
                  </a:cubicBezTo>
                  <a:cubicBezTo>
                    <a:pt x="33" y="92"/>
                    <a:pt x="35" y="86"/>
                    <a:pt x="35" y="86"/>
                  </a:cubicBezTo>
                  <a:cubicBezTo>
                    <a:pt x="35" y="85"/>
                    <a:pt x="36" y="84"/>
                    <a:pt x="36" y="82"/>
                  </a:cubicBezTo>
                  <a:cubicBezTo>
                    <a:pt x="35" y="82"/>
                    <a:pt x="35" y="82"/>
                    <a:pt x="35" y="83"/>
                  </a:cubicBezTo>
                  <a:cubicBezTo>
                    <a:pt x="33" y="87"/>
                    <a:pt x="28" y="90"/>
                    <a:pt x="26" y="92"/>
                  </a:cubicBezTo>
                  <a:cubicBezTo>
                    <a:pt x="23" y="93"/>
                    <a:pt x="20" y="94"/>
                    <a:pt x="20" y="94"/>
                  </a:cubicBezTo>
                  <a:cubicBezTo>
                    <a:pt x="20" y="94"/>
                    <a:pt x="0" y="70"/>
                    <a:pt x="0" y="70"/>
                  </a:cubicBezTo>
                  <a:cubicBezTo>
                    <a:pt x="0" y="70"/>
                    <a:pt x="0" y="69"/>
                    <a:pt x="1" y="68"/>
                  </a:cubicBezTo>
                  <a:cubicBezTo>
                    <a:pt x="2" y="67"/>
                    <a:pt x="3" y="66"/>
                    <a:pt x="6" y="64"/>
                  </a:cubicBezTo>
                  <a:cubicBezTo>
                    <a:pt x="8" y="62"/>
                    <a:pt x="9" y="59"/>
                    <a:pt x="9" y="59"/>
                  </a:cubicBezTo>
                  <a:cubicBezTo>
                    <a:pt x="9" y="59"/>
                    <a:pt x="10" y="59"/>
                    <a:pt x="11" y="59"/>
                  </a:cubicBezTo>
                  <a:cubicBezTo>
                    <a:pt x="11" y="59"/>
                    <a:pt x="11" y="58"/>
                    <a:pt x="11" y="58"/>
                  </a:cubicBezTo>
                  <a:cubicBezTo>
                    <a:pt x="14" y="55"/>
                    <a:pt x="16" y="53"/>
                    <a:pt x="16" y="53"/>
                  </a:cubicBezTo>
                  <a:cubicBezTo>
                    <a:pt x="16" y="53"/>
                    <a:pt x="26" y="58"/>
                    <a:pt x="29" y="60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9" y="60"/>
                    <a:pt x="29" y="60"/>
                    <a:pt x="30" y="60"/>
                  </a:cubicBezTo>
                  <a:cubicBezTo>
                    <a:pt x="30" y="60"/>
                    <a:pt x="31" y="60"/>
                    <a:pt x="32" y="60"/>
                  </a:cubicBezTo>
                  <a:cubicBezTo>
                    <a:pt x="32" y="59"/>
                    <a:pt x="32" y="58"/>
                    <a:pt x="32" y="57"/>
                  </a:cubicBezTo>
                  <a:cubicBezTo>
                    <a:pt x="32" y="55"/>
                    <a:pt x="32" y="49"/>
                    <a:pt x="32" y="46"/>
                  </a:cubicBezTo>
                  <a:cubicBezTo>
                    <a:pt x="32" y="42"/>
                    <a:pt x="33" y="40"/>
                    <a:pt x="35" y="38"/>
                  </a:cubicBezTo>
                  <a:cubicBezTo>
                    <a:pt x="37" y="36"/>
                    <a:pt x="41" y="35"/>
                    <a:pt x="41" y="35"/>
                  </a:cubicBezTo>
                  <a:cubicBezTo>
                    <a:pt x="41" y="35"/>
                    <a:pt x="41" y="34"/>
                    <a:pt x="41" y="33"/>
                  </a:cubicBezTo>
                  <a:cubicBezTo>
                    <a:pt x="41" y="32"/>
                    <a:pt x="43" y="31"/>
                    <a:pt x="43" y="31"/>
                  </a:cubicBezTo>
                  <a:cubicBezTo>
                    <a:pt x="43" y="31"/>
                    <a:pt x="43" y="31"/>
                    <a:pt x="42" y="30"/>
                  </a:cubicBezTo>
                  <a:cubicBezTo>
                    <a:pt x="41" y="29"/>
                    <a:pt x="40" y="29"/>
                    <a:pt x="38" y="29"/>
                  </a:cubicBezTo>
                  <a:cubicBezTo>
                    <a:pt x="36" y="28"/>
                    <a:pt x="37" y="27"/>
                    <a:pt x="36" y="26"/>
                  </a:cubicBezTo>
                  <a:cubicBezTo>
                    <a:pt x="36" y="25"/>
                    <a:pt x="35" y="23"/>
                    <a:pt x="35" y="22"/>
                  </a:cubicBezTo>
                  <a:cubicBezTo>
                    <a:pt x="35" y="21"/>
                    <a:pt x="35" y="20"/>
                    <a:pt x="35" y="20"/>
                  </a:cubicBezTo>
                  <a:cubicBezTo>
                    <a:pt x="35" y="20"/>
                    <a:pt x="34" y="20"/>
                    <a:pt x="34" y="20"/>
                  </a:cubicBezTo>
                  <a:cubicBezTo>
                    <a:pt x="33" y="19"/>
                    <a:pt x="34" y="19"/>
                    <a:pt x="34" y="18"/>
                  </a:cubicBezTo>
                  <a:cubicBezTo>
                    <a:pt x="35" y="17"/>
                    <a:pt x="34" y="16"/>
                    <a:pt x="34" y="16"/>
                  </a:cubicBezTo>
                  <a:cubicBezTo>
                    <a:pt x="33" y="15"/>
                    <a:pt x="33" y="14"/>
                    <a:pt x="34" y="13"/>
                  </a:cubicBezTo>
                  <a:cubicBezTo>
                    <a:pt x="34" y="12"/>
                    <a:pt x="34" y="10"/>
                    <a:pt x="34" y="10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3" y="9"/>
                    <a:pt x="32" y="7"/>
                    <a:pt x="34" y="4"/>
                  </a:cubicBezTo>
                  <a:cubicBezTo>
                    <a:pt x="37" y="2"/>
                    <a:pt x="42" y="0"/>
                    <a:pt x="46" y="0"/>
                  </a:cubicBezTo>
                  <a:cubicBezTo>
                    <a:pt x="50" y="0"/>
                    <a:pt x="50" y="2"/>
                    <a:pt x="50" y="2"/>
                  </a:cubicBezTo>
                  <a:cubicBezTo>
                    <a:pt x="50" y="2"/>
                    <a:pt x="51" y="2"/>
                    <a:pt x="52" y="2"/>
                  </a:cubicBezTo>
                  <a:cubicBezTo>
                    <a:pt x="53" y="3"/>
                    <a:pt x="55" y="4"/>
                    <a:pt x="56" y="9"/>
                  </a:cubicBezTo>
                  <a:cubicBezTo>
                    <a:pt x="57" y="13"/>
                    <a:pt x="55" y="19"/>
                    <a:pt x="55" y="21"/>
                  </a:cubicBezTo>
                  <a:cubicBezTo>
                    <a:pt x="55" y="22"/>
                    <a:pt x="54" y="23"/>
                    <a:pt x="54" y="23"/>
                  </a:cubicBezTo>
                  <a:cubicBezTo>
                    <a:pt x="54" y="23"/>
                    <a:pt x="54" y="23"/>
                    <a:pt x="54" y="24"/>
                  </a:cubicBezTo>
                  <a:cubicBezTo>
                    <a:pt x="54" y="25"/>
                    <a:pt x="54" y="26"/>
                    <a:pt x="54" y="26"/>
                  </a:cubicBezTo>
                  <a:cubicBezTo>
                    <a:pt x="54" y="26"/>
                    <a:pt x="56" y="26"/>
                    <a:pt x="57" y="26"/>
                  </a:cubicBezTo>
                  <a:cubicBezTo>
                    <a:pt x="58" y="26"/>
                    <a:pt x="58" y="26"/>
                    <a:pt x="58" y="27"/>
                  </a:cubicBezTo>
                  <a:cubicBezTo>
                    <a:pt x="58" y="29"/>
                    <a:pt x="60" y="29"/>
                    <a:pt x="60" y="30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60" y="30"/>
                    <a:pt x="61" y="31"/>
                    <a:pt x="63" y="32"/>
                  </a:cubicBezTo>
                  <a:cubicBezTo>
                    <a:pt x="65" y="33"/>
                    <a:pt x="68" y="35"/>
                    <a:pt x="70" y="37"/>
                  </a:cubicBezTo>
                  <a:cubicBezTo>
                    <a:pt x="71" y="39"/>
                    <a:pt x="72" y="43"/>
                    <a:pt x="73" y="45"/>
                  </a:cubicBezTo>
                  <a:cubicBezTo>
                    <a:pt x="75" y="47"/>
                    <a:pt x="75" y="48"/>
                    <a:pt x="75" y="50"/>
                  </a:cubicBezTo>
                  <a:cubicBezTo>
                    <a:pt x="75" y="51"/>
                    <a:pt x="76" y="54"/>
                    <a:pt x="76" y="55"/>
                  </a:cubicBezTo>
                  <a:cubicBezTo>
                    <a:pt x="76" y="57"/>
                    <a:pt x="76" y="56"/>
                    <a:pt x="76" y="57"/>
                  </a:cubicBezTo>
                  <a:cubicBezTo>
                    <a:pt x="76" y="58"/>
                    <a:pt x="76" y="59"/>
                    <a:pt x="76" y="60"/>
                  </a:cubicBezTo>
                  <a:cubicBezTo>
                    <a:pt x="76" y="60"/>
                    <a:pt x="76" y="60"/>
                    <a:pt x="76" y="60"/>
                  </a:cubicBezTo>
                  <a:cubicBezTo>
                    <a:pt x="76" y="61"/>
                    <a:pt x="76" y="62"/>
                    <a:pt x="76" y="66"/>
                  </a:cubicBezTo>
                  <a:cubicBezTo>
                    <a:pt x="76" y="70"/>
                    <a:pt x="76" y="73"/>
                    <a:pt x="75" y="74"/>
                  </a:cubicBezTo>
                  <a:cubicBezTo>
                    <a:pt x="75" y="76"/>
                    <a:pt x="73" y="76"/>
                    <a:pt x="71" y="76"/>
                  </a:cubicBezTo>
                  <a:cubicBezTo>
                    <a:pt x="71" y="80"/>
                    <a:pt x="71" y="90"/>
                    <a:pt x="71" y="92"/>
                  </a:cubicBezTo>
                  <a:cubicBezTo>
                    <a:pt x="71" y="95"/>
                    <a:pt x="72" y="95"/>
                    <a:pt x="72" y="97"/>
                  </a:cubicBezTo>
                  <a:cubicBezTo>
                    <a:pt x="73" y="99"/>
                    <a:pt x="73" y="101"/>
                    <a:pt x="73" y="101"/>
                  </a:cubicBezTo>
                  <a:cubicBezTo>
                    <a:pt x="73" y="102"/>
                    <a:pt x="72" y="102"/>
                    <a:pt x="72" y="102"/>
                  </a:cubicBezTo>
                  <a:cubicBezTo>
                    <a:pt x="72" y="103"/>
                    <a:pt x="71" y="104"/>
                    <a:pt x="71" y="108"/>
                  </a:cubicBezTo>
                  <a:cubicBezTo>
                    <a:pt x="71" y="111"/>
                    <a:pt x="70" y="113"/>
                    <a:pt x="70" y="117"/>
                  </a:cubicBezTo>
                  <a:cubicBezTo>
                    <a:pt x="70" y="121"/>
                    <a:pt x="70" y="130"/>
                    <a:pt x="70" y="132"/>
                  </a:cubicBezTo>
                  <a:cubicBezTo>
                    <a:pt x="70" y="134"/>
                    <a:pt x="72" y="134"/>
                    <a:pt x="74" y="142"/>
                  </a:cubicBezTo>
                  <a:cubicBezTo>
                    <a:pt x="76" y="149"/>
                    <a:pt x="75" y="155"/>
                    <a:pt x="76" y="159"/>
                  </a:cubicBezTo>
                  <a:cubicBezTo>
                    <a:pt x="78" y="164"/>
                    <a:pt x="77" y="169"/>
                    <a:pt x="78" y="171"/>
                  </a:cubicBezTo>
                  <a:cubicBezTo>
                    <a:pt x="79" y="173"/>
                    <a:pt x="80" y="182"/>
                    <a:pt x="81" y="183"/>
                  </a:cubicBezTo>
                  <a:cubicBezTo>
                    <a:pt x="81" y="184"/>
                    <a:pt x="80" y="186"/>
                    <a:pt x="80" y="186"/>
                  </a:cubicBezTo>
                  <a:cubicBezTo>
                    <a:pt x="80" y="186"/>
                    <a:pt x="80" y="187"/>
                    <a:pt x="80" y="188"/>
                  </a:cubicBezTo>
                  <a:cubicBezTo>
                    <a:pt x="80" y="189"/>
                    <a:pt x="81" y="188"/>
                    <a:pt x="81" y="189"/>
                  </a:cubicBezTo>
                  <a:cubicBezTo>
                    <a:pt x="81" y="189"/>
                    <a:pt x="80" y="191"/>
                    <a:pt x="76" y="192"/>
                  </a:cubicBezTo>
                  <a:cubicBezTo>
                    <a:pt x="71" y="193"/>
                    <a:pt x="69" y="194"/>
                    <a:pt x="63" y="194"/>
                  </a:cubicBezTo>
                  <a:cubicBezTo>
                    <a:pt x="58" y="195"/>
                    <a:pt x="56" y="195"/>
                    <a:pt x="56" y="193"/>
                  </a:cubicBezTo>
                  <a:cubicBezTo>
                    <a:pt x="56" y="191"/>
                    <a:pt x="58" y="190"/>
                    <a:pt x="60" y="189"/>
                  </a:cubicBezTo>
                  <a:cubicBezTo>
                    <a:pt x="61" y="188"/>
                    <a:pt x="62" y="186"/>
                    <a:pt x="62" y="186"/>
                  </a:cubicBezTo>
                  <a:cubicBezTo>
                    <a:pt x="62" y="186"/>
                    <a:pt x="62" y="185"/>
                    <a:pt x="62" y="183"/>
                  </a:cubicBezTo>
                  <a:cubicBezTo>
                    <a:pt x="62" y="181"/>
                    <a:pt x="61" y="182"/>
                    <a:pt x="61" y="178"/>
                  </a:cubicBezTo>
                  <a:cubicBezTo>
                    <a:pt x="61" y="175"/>
                    <a:pt x="62" y="165"/>
                    <a:pt x="62" y="163"/>
                  </a:cubicBezTo>
                  <a:cubicBezTo>
                    <a:pt x="62" y="160"/>
                    <a:pt x="59" y="158"/>
                    <a:pt x="59" y="155"/>
                  </a:cubicBezTo>
                  <a:cubicBezTo>
                    <a:pt x="58" y="152"/>
                    <a:pt x="58" y="151"/>
                    <a:pt x="58" y="148"/>
                  </a:cubicBezTo>
                  <a:cubicBezTo>
                    <a:pt x="58" y="146"/>
                    <a:pt x="58" y="145"/>
                    <a:pt x="58" y="144"/>
                  </a:cubicBezTo>
                  <a:cubicBezTo>
                    <a:pt x="57" y="143"/>
                    <a:pt x="56" y="141"/>
                    <a:pt x="56" y="137"/>
                  </a:cubicBezTo>
                  <a:cubicBezTo>
                    <a:pt x="56" y="133"/>
                    <a:pt x="55" y="132"/>
                    <a:pt x="54" y="129"/>
                  </a:cubicBezTo>
                  <a:cubicBezTo>
                    <a:pt x="52" y="126"/>
                    <a:pt x="49" y="121"/>
                    <a:pt x="49" y="121"/>
                  </a:cubicBezTo>
                  <a:cubicBezTo>
                    <a:pt x="49" y="121"/>
                    <a:pt x="47" y="127"/>
                    <a:pt x="45" y="130"/>
                  </a:cubicBezTo>
                  <a:cubicBezTo>
                    <a:pt x="44" y="133"/>
                    <a:pt x="41" y="139"/>
                    <a:pt x="40" y="142"/>
                  </a:cubicBezTo>
                  <a:cubicBezTo>
                    <a:pt x="38" y="145"/>
                    <a:pt x="39" y="143"/>
                    <a:pt x="39" y="145"/>
                  </a:cubicBezTo>
                  <a:cubicBezTo>
                    <a:pt x="38" y="147"/>
                    <a:pt x="37" y="151"/>
                    <a:pt x="37" y="156"/>
                  </a:cubicBezTo>
                  <a:cubicBezTo>
                    <a:pt x="36" y="161"/>
                    <a:pt x="34" y="168"/>
                    <a:pt x="33" y="174"/>
                  </a:cubicBezTo>
                  <a:cubicBezTo>
                    <a:pt x="33" y="180"/>
                    <a:pt x="30" y="183"/>
                    <a:pt x="31" y="188"/>
                  </a:cubicBezTo>
                  <a:cubicBezTo>
                    <a:pt x="31" y="193"/>
                    <a:pt x="30" y="195"/>
                    <a:pt x="30" y="195"/>
                  </a:cubicBezTo>
                  <a:cubicBezTo>
                    <a:pt x="30" y="195"/>
                    <a:pt x="30" y="195"/>
                    <a:pt x="30" y="196"/>
                  </a:cubicBezTo>
                  <a:cubicBezTo>
                    <a:pt x="30" y="197"/>
                    <a:pt x="27" y="196"/>
                    <a:pt x="24" y="196"/>
                  </a:cubicBezTo>
                  <a:cubicBezTo>
                    <a:pt x="21" y="196"/>
                    <a:pt x="11" y="195"/>
                    <a:pt x="7" y="194"/>
                  </a:cubicBezTo>
                  <a:cubicBezTo>
                    <a:pt x="3" y="193"/>
                    <a:pt x="3" y="191"/>
                    <a:pt x="3" y="189"/>
                  </a:cubicBezTo>
                  <a:cubicBezTo>
                    <a:pt x="4" y="187"/>
                    <a:pt x="9" y="187"/>
                    <a:pt x="10" y="18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1" name="Rectangle 60"/>
          <p:cNvSpPr/>
          <p:nvPr userDrawn="1"/>
        </p:nvSpPr>
        <p:spPr>
          <a:xfrm>
            <a:off x="6568432" y="4932371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87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cap="none" baseline="0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Freeform 5"/>
          <p:cNvSpPr>
            <a:spLocks noEditPoints="1"/>
          </p:cNvSpPr>
          <p:nvPr userDrawn="1"/>
        </p:nvSpPr>
        <p:spPr bwMode="auto">
          <a:xfrm>
            <a:off x="8574088" y="3600450"/>
            <a:ext cx="336550" cy="896937"/>
          </a:xfrm>
          <a:custGeom>
            <a:avLst/>
            <a:gdLst>
              <a:gd name="T0" fmla="*/ 46 w 57"/>
              <a:gd name="T1" fmla="*/ 79 h 156"/>
              <a:gd name="T2" fmla="*/ 48 w 57"/>
              <a:gd name="T3" fmla="*/ 81 h 156"/>
              <a:gd name="T4" fmla="*/ 47 w 57"/>
              <a:gd name="T5" fmla="*/ 86 h 156"/>
              <a:gd name="T6" fmla="*/ 43 w 57"/>
              <a:gd name="T7" fmla="*/ 61 h 156"/>
              <a:gd name="T8" fmla="*/ 43 w 57"/>
              <a:gd name="T9" fmla="*/ 59 h 156"/>
              <a:gd name="T10" fmla="*/ 44 w 57"/>
              <a:gd name="T11" fmla="*/ 69 h 156"/>
              <a:gd name="T12" fmla="*/ 20 w 57"/>
              <a:gd name="T13" fmla="*/ 8 h 156"/>
              <a:gd name="T14" fmla="*/ 18 w 57"/>
              <a:gd name="T15" fmla="*/ 20 h 156"/>
              <a:gd name="T16" fmla="*/ 15 w 57"/>
              <a:gd name="T17" fmla="*/ 25 h 156"/>
              <a:gd name="T18" fmla="*/ 10 w 57"/>
              <a:gd name="T19" fmla="*/ 29 h 156"/>
              <a:gd name="T20" fmla="*/ 9 w 57"/>
              <a:gd name="T21" fmla="*/ 38 h 156"/>
              <a:gd name="T22" fmla="*/ 8 w 57"/>
              <a:gd name="T23" fmla="*/ 51 h 156"/>
              <a:gd name="T24" fmla="*/ 8 w 57"/>
              <a:gd name="T25" fmla="*/ 60 h 156"/>
              <a:gd name="T26" fmla="*/ 7 w 57"/>
              <a:gd name="T27" fmla="*/ 66 h 156"/>
              <a:gd name="T28" fmla="*/ 7 w 57"/>
              <a:gd name="T29" fmla="*/ 80 h 156"/>
              <a:gd name="T30" fmla="*/ 0 w 57"/>
              <a:gd name="T31" fmla="*/ 99 h 156"/>
              <a:gd name="T32" fmla="*/ 3 w 57"/>
              <a:gd name="T33" fmla="*/ 101 h 156"/>
              <a:gd name="T34" fmla="*/ 19 w 57"/>
              <a:gd name="T35" fmla="*/ 101 h 156"/>
              <a:gd name="T36" fmla="*/ 20 w 57"/>
              <a:gd name="T37" fmla="*/ 104 h 156"/>
              <a:gd name="T38" fmla="*/ 21 w 57"/>
              <a:gd name="T39" fmla="*/ 107 h 156"/>
              <a:gd name="T40" fmla="*/ 21 w 57"/>
              <a:gd name="T41" fmla="*/ 109 h 156"/>
              <a:gd name="T42" fmla="*/ 21 w 57"/>
              <a:gd name="T43" fmla="*/ 114 h 156"/>
              <a:gd name="T44" fmla="*/ 25 w 57"/>
              <a:gd name="T45" fmla="*/ 131 h 156"/>
              <a:gd name="T46" fmla="*/ 26 w 57"/>
              <a:gd name="T47" fmla="*/ 137 h 156"/>
              <a:gd name="T48" fmla="*/ 26 w 57"/>
              <a:gd name="T49" fmla="*/ 148 h 156"/>
              <a:gd name="T50" fmla="*/ 29 w 57"/>
              <a:gd name="T51" fmla="*/ 146 h 156"/>
              <a:gd name="T52" fmla="*/ 29 w 57"/>
              <a:gd name="T53" fmla="*/ 152 h 156"/>
              <a:gd name="T54" fmla="*/ 29 w 57"/>
              <a:gd name="T55" fmla="*/ 155 h 156"/>
              <a:gd name="T56" fmla="*/ 36 w 57"/>
              <a:gd name="T57" fmla="*/ 150 h 156"/>
              <a:gd name="T58" fmla="*/ 35 w 57"/>
              <a:gd name="T59" fmla="*/ 143 h 156"/>
              <a:gd name="T60" fmla="*/ 34 w 57"/>
              <a:gd name="T61" fmla="*/ 134 h 156"/>
              <a:gd name="T62" fmla="*/ 35 w 57"/>
              <a:gd name="T63" fmla="*/ 127 h 156"/>
              <a:gd name="T64" fmla="*/ 38 w 57"/>
              <a:gd name="T65" fmla="*/ 119 h 156"/>
              <a:gd name="T66" fmla="*/ 40 w 57"/>
              <a:gd name="T67" fmla="*/ 111 h 156"/>
              <a:gd name="T68" fmla="*/ 40 w 57"/>
              <a:gd name="T69" fmla="*/ 109 h 156"/>
              <a:gd name="T70" fmla="*/ 40 w 57"/>
              <a:gd name="T71" fmla="*/ 106 h 156"/>
              <a:gd name="T72" fmla="*/ 40 w 57"/>
              <a:gd name="T73" fmla="*/ 101 h 156"/>
              <a:gd name="T74" fmla="*/ 42 w 57"/>
              <a:gd name="T75" fmla="*/ 101 h 156"/>
              <a:gd name="T76" fmla="*/ 44 w 57"/>
              <a:gd name="T77" fmla="*/ 101 h 156"/>
              <a:gd name="T78" fmla="*/ 50 w 57"/>
              <a:gd name="T79" fmla="*/ 100 h 156"/>
              <a:gd name="T80" fmla="*/ 51 w 57"/>
              <a:gd name="T81" fmla="*/ 98 h 156"/>
              <a:gd name="T82" fmla="*/ 55 w 57"/>
              <a:gd name="T83" fmla="*/ 98 h 156"/>
              <a:gd name="T84" fmla="*/ 56 w 57"/>
              <a:gd name="T85" fmla="*/ 91 h 156"/>
              <a:gd name="T86" fmla="*/ 53 w 57"/>
              <a:gd name="T87" fmla="*/ 83 h 156"/>
              <a:gd name="T88" fmla="*/ 54 w 57"/>
              <a:gd name="T89" fmla="*/ 77 h 156"/>
              <a:gd name="T90" fmla="*/ 51 w 57"/>
              <a:gd name="T91" fmla="*/ 55 h 156"/>
              <a:gd name="T92" fmla="*/ 50 w 57"/>
              <a:gd name="T93" fmla="*/ 46 h 156"/>
              <a:gd name="T94" fmla="*/ 48 w 57"/>
              <a:gd name="T95" fmla="*/ 33 h 156"/>
              <a:gd name="T96" fmla="*/ 40 w 57"/>
              <a:gd name="T97" fmla="*/ 24 h 156"/>
              <a:gd name="T98" fmla="*/ 37 w 57"/>
              <a:gd name="T99" fmla="*/ 17 h 156"/>
              <a:gd name="T100" fmla="*/ 31 w 57"/>
              <a:gd name="T10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7" h="156">
                <a:moveTo>
                  <a:pt x="47" y="86"/>
                </a:moveTo>
                <a:cubicBezTo>
                  <a:pt x="47" y="84"/>
                  <a:pt x="47" y="82"/>
                  <a:pt x="46" y="81"/>
                </a:cubicBezTo>
                <a:cubicBezTo>
                  <a:pt x="46" y="80"/>
                  <a:pt x="46" y="80"/>
                  <a:pt x="46" y="79"/>
                </a:cubicBezTo>
                <a:cubicBezTo>
                  <a:pt x="46" y="79"/>
                  <a:pt x="46" y="79"/>
                  <a:pt x="46" y="78"/>
                </a:cubicBezTo>
                <a:cubicBezTo>
                  <a:pt x="47" y="78"/>
                  <a:pt x="47" y="79"/>
                  <a:pt x="47" y="79"/>
                </a:cubicBezTo>
                <a:cubicBezTo>
                  <a:pt x="47" y="79"/>
                  <a:pt x="47" y="80"/>
                  <a:pt x="48" y="81"/>
                </a:cubicBezTo>
                <a:cubicBezTo>
                  <a:pt x="48" y="81"/>
                  <a:pt x="49" y="82"/>
                  <a:pt x="49" y="82"/>
                </a:cubicBezTo>
                <a:cubicBezTo>
                  <a:pt x="49" y="83"/>
                  <a:pt x="48" y="85"/>
                  <a:pt x="48" y="86"/>
                </a:cubicBezTo>
                <a:cubicBezTo>
                  <a:pt x="47" y="86"/>
                  <a:pt x="47" y="86"/>
                  <a:pt x="47" y="86"/>
                </a:cubicBezTo>
                <a:moveTo>
                  <a:pt x="44" y="69"/>
                </a:moveTo>
                <a:cubicBezTo>
                  <a:pt x="44" y="69"/>
                  <a:pt x="44" y="69"/>
                  <a:pt x="44" y="69"/>
                </a:cubicBezTo>
                <a:cubicBezTo>
                  <a:pt x="43" y="66"/>
                  <a:pt x="43" y="64"/>
                  <a:pt x="43" y="61"/>
                </a:cubicBezTo>
                <a:cubicBezTo>
                  <a:pt x="43" y="61"/>
                  <a:pt x="42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4" y="62"/>
                  <a:pt x="44" y="65"/>
                  <a:pt x="45" y="68"/>
                </a:cubicBezTo>
                <a:cubicBezTo>
                  <a:pt x="44" y="69"/>
                  <a:pt x="44" y="69"/>
                  <a:pt x="44" y="69"/>
                </a:cubicBezTo>
                <a:moveTo>
                  <a:pt x="27" y="0"/>
                </a:moveTo>
                <a:cubicBezTo>
                  <a:pt x="27" y="0"/>
                  <a:pt x="26" y="0"/>
                  <a:pt x="26" y="0"/>
                </a:cubicBezTo>
                <a:cubicBezTo>
                  <a:pt x="22" y="1"/>
                  <a:pt x="21" y="4"/>
                  <a:pt x="20" y="8"/>
                </a:cubicBezTo>
                <a:cubicBezTo>
                  <a:pt x="20" y="8"/>
                  <a:pt x="20" y="9"/>
                  <a:pt x="20" y="9"/>
                </a:cubicBezTo>
                <a:cubicBezTo>
                  <a:pt x="19" y="11"/>
                  <a:pt x="19" y="14"/>
                  <a:pt x="18" y="17"/>
                </a:cubicBezTo>
                <a:cubicBezTo>
                  <a:pt x="18" y="18"/>
                  <a:pt x="18" y="19"/>
                  <a:pt x="18" y="20"/>
                </a:cubicBezTo>
                <a:cubicBezTo>
                  <a:pt x="17" y="21"/>
                  <a:pt x="17" y="22"/>
                  <a:pt x="16" y="23"/>
                </a:cubicBezTo>
                <a:cubicBezTo>
                  <a:pt x="16" y="24"/>
                  <a:pt x="16" y="24"/>
                  <a:pt x="16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4" y="25"/>
                  <a:pt x="13" y="26"/>
                  <a:pt x="12" y="26"/>
                </a:cubicBezTo>
                <a:cubicBezTo>
                  <a:pt x="12" y="27"/>
                  <a:pt x="12" y="27"/>
                  <a:pt x="12" y="27"/>
                </a:cubicBezTo>
                <a:cubicBezTo>
                  <a:pt x="11" y="28"/>
                  <a:pt x="10" y="27"/>
                  <a:pt x="10" y="29"/>
                </a:cubicBezTo>
                <a:cubicBezTo>
                  <a:pt x="10" y="30"/>
                  <a:pt x="10" y="30"/>
                  <a:pt x="10" y="30"/>
                </a:cubicBezTo>
                <a:cubicBezTo>
                  <a:pt x="10" y="31"/>
                  <a:pt x="10" y="32"/>
                  <a:pt x="10" y="33"/>
                </a:cubicBezTo>
                <a:cubicBezTo>
                  <a:pt x="10" y="34"/>
                  <a:pt x="10" y="36"/>
                  <a:pt x="9" y="38"/>
                </a:cubicBezTo>
                <a:cubicBezTo>
                  <a:pt x="9" y="39"/>
                  <a:pt x="9" y="40"/>
                  <a:pt x="9" y="41"/>
                </a:cubicBezTo>
                <a:cubicBezTo>
                  <a:pt x="9" y="43"/>
                  <a:pt x="9" y="45"/>
                  <a:pt x="8" y="47"/>
                </a:cubicBezTo>
                <a:cubicBezTo>
                  <a:pt x="8" y="48"/>
                  <a:pt x="8" y="49"/>
                  <a:pt x="8" y="51"/>
                </a:cubicBezTo>
                <a:cubicBezTo>
                  <a:pt x="8" y="52"/>
                  <a:pt x="8" y="53"/>
                  <a:pt x="8" y="54"/>
                </a:cubicBezTo>
                <a:cubicBezTo>
                  <a:pt x="8" y="55"/>
                  <a:pt x="8" y="56"/>
                  <a:pt x="8" y="57"/>
                </a:cubicBezTo>
                <a:cubicBezTo>
                  <a:pt x="8" y="58"/>
                  <a:pt x="8" y="59"/>
                  <a:pt x="8" y="60"/>
                </a:cubicBezTo>
                <a:cubicBezTo>
                  <a:pt x="8" y="61"/>
                  <a:pt x="8" y="61"/>
                  <a:pt x="8" y="61"/>
                </a:cubicBezTo>
                <a:cubicBezTo>
                  <a:pt x="7" y="62"/>
                  <a:pt x="7" y="63"/>
                  <a:pt x="7" y="64"/>
                </a:cubicBezTo>
                <a:cubicBezTo>
                  <a:pt x="7" y="65"/>
                  <a:pt x="7" y="65"/>
                  <a:pt x="7" y="66"/>
                </a:cubicBezTo>
                <a:cubicBezTo>
                  <a:pt x="7" y="69"/>
                  <a:pt x="7" y="73"/>
                  <a:pt x="6" y="75"/>
                </a:cubicBezTo>
                <a:cubicBezTo>
                  <a:pt x="6" y="76"/>
                  <a:pt x="7" y="78"/>
                  <a:pt x="6" y="79"/>
                </a:cubicBezTo>
                <a:cubicBezTo>
                  <a:pt x="6" y="79"/>
                  <a:pt x="7" y="80"/>
                  <a:pt x="7" y="80"/>
                </a:cubicBezTo>
                <a:cubicBezTo>
                  <a:pt x="7" y="81"/>
                  <a:pt x="6" y="83"/>
                  <a:pt x="6" y="84"/>
                </a:cubicBezTo>
                <a:cubicBezTo>
                  <a:pt x="5" y="87"/>
                  <a:pt x="4" y="90"/>
                  <a:pt x="2" y="93"/>
                </a:cubicBezTo>
                <a:cubicBezTo>
                  <a:pt x="1" y="95"/>
                  <a:pt x="1" y="97"/>
                  <a:pt x="0" y="99"/>
                </a:cubicBezTo>
                <a:cubicBezTo>
                  <a:pt x="0" y="100"/>
                  <a:pt x="1" y="100"/>
                  <a:pt x="2" y="100"/>
                </a:cubicBezTo>
                <a:cubicBezTo>
                  <a:pt x="2" y="100"/>
                  <a:pt x="2" y="101"/>
                  <a:pt x="3" y="101"/>
                </a:cubicBezTo>
                <a:cubicBezTo>
                  <a:pt x="3" y="101"/>
                  <a:pt x="3" y="101"/>
                  <a:pt x="3" y="101"/>
                </a:cubicBezTo>
                <a:cubicBezTo>
                  <a:pt x="5" y="101"/>
                  <a:pt x="8" y="102"/>
                  <a:pt x="10" y="103"/>
                </a:cubicBezTo>
                <a:cubicBezTo>
                  <a:pt x="11" y="101"/>
                  <a:pt x="16" y="102"/>
                  <a:pt x="18" y="101"/>
                </a:cubicBezTo>
                <a:cubicBezTo>
                  <a:pt x="19" y="101"/>
                  <a:pt x="19" y="102"/>
                  <a:pt x="19" y="101"/>
                </a:cubicBezTo>
                <a:cubicBezTo>
                  <a:pt x="20" y="101"/>
                  <a:pt x="20" y="102"/>
                  <a:pt x="20" y="103"/>
                </a:cubicBezTo>
                <a:cubicBezTo>
                  <a:pt x="20" y="103"/>
                  <a:pt x="20" y="103"/>
                  <a:pt x="20" y="103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20" y="105"/>
                  <a:pt x="20" y="105"/>
                  <a:pt x="20" y="105"/>
                </a:cubicBezTo>
                <a:cubicBezTo>
                  <a:pt x="21" y="106"/>
                  <a:pt x="21" y="106"/>
                  <a:pt x="21" y="106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8"/>
                  <a:pt x="21" y="108"/>
                  <a:pt x="21" y="108"/>
                </a:cubicBezTo>
                <a:cubicBezTo>
                  <a:pt x="21" y="109"/>
                  <a:pt x="21" y="109"/>
                  <a:pt x="21" y="109"/>
                </a:cubicBezTo>
                <a:cubicBezTo>
                  <a:pt x="21" y="110"/>
                  <a:pt x="21" y="110"/>
                  <a:pt x="21" y="110"/>
                </a:cubicBezTo>
                <a:cubicBezTo>
                  <a:pt x="21" y="112"/>
                  <a:pt x="21" y="112"/>
                  <a:pt x="21" y="112"/>
                </a:cubicBezTo>
                <a:cubicBezTo>
                  <a:pt x="21" y="114"/>
                  <a:pt x="21" y="114"/>
                  <a:pt x="21" y="114"/>
                </a:cubicBezTo>
                <a:cubicBezTo>
                  <a:pt x="21" y="117"/>
                  <a:pt x="21" y="117"/>
                  <a:pt x="21" y="117"/>
                </a:cubicBezTo>
                <a:cubicBezTo>
                  <a:pt x="22" y="118"/>
                  <a:pt x="22" y="119"/>
                  <a:pt x="22" y="121"/>
                </a:cubicBezTo>
                <a:cubicBezTo>
                  <a:pt x="23" y="124"/>
                  <a:pt x="24" y="127"/>
                  <a:pt x="25" y="131"/>
                </a:cubicBezTo>
                <a:cubicBezTo>
                  <a:pt x="25" y="132"/>
                  <a:pt x="25" y="132"/>
                  <a:pt x="25" y="133"/>
                </a:cubicBezTo>
                <a:cubicBezTo>
                  <a:pt x="26" y="134"/>
                  <a:pt x="26" y="135"/>
                  <a:pt x="26" y="136"/>
                </a:cubicBezTo>
                <a:cubicBezTo>
                  <a:pt x="26" y="136"/>
                  <a:pt x="26" y="137"/>
                  <a:pt x="26" y="137"/>
                </a:cubicBezTo>
                <a:cubicBezTo>
                  <a:pt x="25" y="138"/>
                  <a:pt x="25" y="139"/>
                  <a:pt x="25" y="139"/>
                </a:cubicBezTo>
                <a:cubicBezTo>
                  <a:pt x="25" y="141"/>
                  <a:pt x="25" y="144"/>
                  <a:pt x="25" y="145"/>
                </a:cubicBezTo>
                <a:cubicBezTo>
                  <a:pt x="26" y="146"/>
                  <a:pt x="25" y="148"/>
                  <a:pt x="26" y="148"/>
                </a:cubicBezTo>
                <a:cubicBezTo>
                  <a:pt x="26" y="149"/>
                  <a:pt x="26" y="149"/>
                  <a:pt x="26" y="149"/>
                </a:cubicBezTo>
                <a:cubicBezTo>
                  <a:pt x="27" y="149"/>
                  <a:pt x="28" y="146"/>
                  <a:pt x="29" y="146"/>
                </a:cubicBezTo>
                <a:cubicBezTo>
                  <a:pt x="29" y="146"/>
                  <a:pt x="29" y="146"/>
                  <a:pt x="29" y="146"/>
                </a:cubicBezTo>
                <a:cubicBezTo>
                  <a:pt x="29" y="147"/>
                  <a:pt x="29" y="148"/>
                  <a:pt x="29" y="149"/>
                </a:cubicBezTo>
                <a:cubicBezTo>
                  <a:pt x="29" y="150"/>
                  <a:pt x="29" y="150"/>
                  <a:pt x="29" y="150"/>
                </a:cubicBezTo>
                <a:cubicBezTo>
                  <a:pt x="29" y="150"/>
                  <a:pt x="29" y="151"/>
                  <a:pt x="29" y="152"/>
                </a:cubicBezTo>
                <a:cubicBezTo>
                  <a:pt x="29" y="153"/>
                  <a:pt x="28" y="153"/>
                  <a:pt x="28" y="154"/>
                </a:cubicBezTo>
                <a:cubicBezTo>
                  <a:pt x="29" y="154"/>
                  <a:pt x="29" y="154"/>
                  <a:pt x="29" y="154"/>
                </a:cubicBezTo>
                <a:cubicBezTo>
                  <a:pt x="29" y="155"/>
                  <a:pt x="29" y="155"/>
                  <a:pt x="29" y="155"/>
                </a:cubicBezTo>
                <a:cubicBezTo>
                  <a:pt x="30" y="156"/>
                  <a:pt x="32" y="156"/>
                  <a:pt x="34" y="156"/>
                </a:cubicBezTo>
                <a:cubicBezTo>
                  <a:pt x="35" y="156"/>
                  <a:pt x="36" y="156"/>
                  <a:pt x="37" y="155"/>
                </a:cubicBezTo>
                <a:cubicBezTo>
                  <a:pt x="37" y="153"/>
                  <a:pt x="36" y="152"/>
                  <a:pt x="36" y="150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6" y="147"/>
                  <a:pt x="36" y="147"/>
                  <a:pt x="35" y="146"/>
                </a:cubicBezTo>
                <a:cubicBezTo>
                  <a:pt x="35" y="145"/>
                  <a:pt x="35" y="144"/>
                  <a:pt x="35" y="143"/>
                </a:cubicBezTo>
                <a:cubicBezTo>
                  <a:pt x="35" y="143"/>
                  <a:pt x="35" y="142"/>
                  <a:pt x="35" y="141"/>
                </a:cubicBezTo>
                <a:cubicBezTo>
                  <a:pt x="34" y="141"/>
                  <a:pt x="34" y="140"/>
                  <a:pt x="34" y="140"/>
                </a:cubicBezTo>
                <a:cubicBezTo>
                  <a:pt x="33" y="138"/>
                  <a:pt x="35" y="136"/>
                  <a:pt x="34" y="134"/>
                </a:cubicBezTo>
                <a:cubicBezTo>
                  <a:pt x="34" y="133"/>
                  <a:pt x="34" y="130"/>
                  <a:pt x="34" y="130"/>
                </a:cubicBezTo>
                <a:cubicBezTo>
                  <a:pt x="34" y="129"/>
                  <a:pt x="34" y="128"/>
                  <a:pt x="35" y="127"/>
                </a:cubicBezTo>
                <a:cubicBezTo>
                  <a:pt x="35" y="127"/>
                  <a:pt x="35" y="127"/>
                  <a:pt x="35" y="127"/>
                </a:cubicBezTo>
                <a:cubicBezTo>
                  <a:pt x="35" y="126"/>
                  <a:pt x="35" y="126"/>
                  <a:pt x="35" y="126"/>
                </a:cubicBezTo>
                <a:cubicBezTo>
                  <a:pt x="36" y="125"/>
                  <a:pt x="36" y="125"/>
                  <a:pt x="36" y="124"/>
                </a:cubicBezTo>
                <a:cubicBezTo>
                  <a:pt x="37" y="123"/>
                  <a:pt x="37" y="121"/>
                  <a:pt x="38" y="119"/>
                </a:cubicBezTo>
                <a:cubicBezTo>
                  <a:pt x="39" y="118"/>
                  <a:pt x="39" y="117"/>
                  <a:pt x="40" y="115"/>
                </a:cubicBezTo>
                <a:cubicBezTo>
                  <a:pt x="40" y="114"/>
                  <a:pt x="40" y="113"/>
                  <a:pt x="40" y="112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09"/>
                  <a:pt x="40" y="109"/>
                  <a:pt x="40" y="109"/>
                </a:cubicBezTo>
                <a:cubicBezTo>
                  <a:pt x="40" y="108"/>
                  <a:pt x="40" y="108"/>
                  <a:pt x="40" y="108"/>
                </a:cubicBezTo>
                <a:cubicBezTo>
                  <a:pt x="40" y="107"/>
                  <a:pt x="40" y="107"/>
                  <a:pt x="40" y="106"/>
                </a:cubicBezTo>
                <a:cubicBezTo>
                  <a:pt x="40" y="106"/>
                  <a:pt x="40" y="106"/>
                  <a:pt x="40" y="106"/>
                </a:cubicBezTo>
                <a:cubicBezTo>
                  <a:pt x="40" y="105"/>
                  <a:pt x="40" y="105"/>
                  <a:pt x="40" y="104"/>
                </a:cubicBezTo>
                <a:cubicBezTo>
                  <a:pt x="40" y="104"/>
                  <a:pt x="40" y="103"/>
                  <a:pt x="40" y="103"/>
                </a:cubicBezTo>
                <a:cubicBezTo>
                  <a:pt x="40" y="102"/>
                  <a:pt x="40" y="101"/>
                  <a:pt x="40" y="101"/>
                </a:cubicBezTo>
                <a:cubicBezTo>
                  <a:pt x="40" y="101"/>
                  <a:pt x="40" y="101"/>
                  <a:pt x="41" y="101"/>
                </a:cubicBezTo>
                <a:cubicBezTo>
                  <a:pt x="41" y="101"/>
                  <a:pt x="41" y="101"/>
                  <a:pt x="41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3" y="101"/>
                  <a:pt x="43" y="101"/>
                </a:cubicBezTo>
                <a:cubicBezTo>
                  <a:pt x="43" y="101"/>
                  <a:pt x="43" y="101"/>
                  <a:pt x="44" y="101"/>
                </a:cubicBezTo>
                <a:cubicBezTo>
                  <a:pt x="44" y="101"/>
                  <a:pt x="44" y="101"/>
                  <a:pt x="45" y="101"/>
                </a:cubicBezTo>
                <a:cubicBezTo>
                  <a:pt x="45" y="101"/>
                  <a:pt x="45" y="101"/>
                  <a:pt x="46" y="101"/>
                </a:cubicBezTo>
                <a:cubicBezTo>
                  <a:pt x="47" y="100"/>
                  <a:pt x="49" y="100"/>
                  <a:pt x="50" y="100"/>
                </a:cubicBezTo>
                <a:cubicBezTo>
                  <a:pt x="50" y="99"/>
                  <a:pt x="50" y="99"/>
                  <a:pt x="50" y="99"/>
                </a:cubicBezTo>
                <a:cubicBezTo>
                  <a:pt x="50" y="98"/>
                  <a:pt x="50" y="98"/>
                  <a:pt x="50" y="98"/>
                </a:cubicBezTo>
                <a:cubicBezTo>
                  <a:pt x="50" y="98"/>
                  <a:pt x="51" y="98"/>
                  <a:pt x="51" y="98"/>
                </a:cubicBezTo>
                <a:cubicBezTo>
                  <a:pt x="51" y="98"/>
                  <a:pt x="52" y="98"/>
                  <a:pt x="52" y="98"/>
                </a:cubicBezTo>
                <a:cubicBezTo>
                  <a:pt x="52" y="98"/>
                  <a:pt x="53" y="98"/>
                  <a:pt x="53" y="98"/>
                </a:cubicBezTo>
                <a:cubicBezTo>
                  <a:pt x="53" y="98"/>
                  <a:pt x="54" y="98"/>
                  <a:pt x="55" y="98"/>
                </a:cubicBezTo>
                <a:cubicBezTo>
                  <a:pt x="55" y="97"/>
                  <a:pt x="55" y="97"/>
                  <a:pt x="55" y="96"/>
                </a:cubicBezTo>
                <a:cubicBezTo>
                  <a:pt x="55" y="95"/>
                  <a:pt x="55" y="94"/>
                  <a:pt x="55" y="94"/>
                </a:cubicBezTo>
                <a:cubicBezTo>
                  <a:pt x="56" y="93"/>
                  <a:pt x="55" y="91"/>
                  <a:pt x="56" y="91"/>
                </a:cubicBezTo>
                <a:cubicBezTo>
                  <a:pt x="56" y="90"/>
                  <a:pt x="57" y="89"/>
                  <a:pt x="57" y="88"/>
                </a:cubicBezTo>
                <a:cubicBezTo>
                  <a:pt x="56" y="86"/>
                  <a:pt x="55" y="85"/>
                  <a:pt x="54" y="84"/>
                </a:cubicBezTo>
                <a:cubicBezTo>
                  <a:pt x="54" y="84"/>
                  <a:pt x="54" y="83"/>
                  <a:pt x="53" y="83"/>
                </a:cubicBezTo>
                <a:cubicBezTo>
                  <a:pt x="53" y="82"/>
                  <a:pt x="53" y="81"/>
                  <a:pt x="53" y="80"/>
                </a:cubicBezTo>
                <a:cubicBezTo>
                  <a:pt x="54" y="79"/>
                  <a:pt x="53" y="78"/>
                  <a:pt x="53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3" y="75"/>
                  <a:pt x="53" y="75"/>
                  <a:pt x="53" y="75"/>
                </a:cubicBezTo>
                <a:cubicBezTo>
                  <a:pt x="52" y="70"/>
                  <a:pt x="52" y="63"/>
                  <a:pt x="51" y="58"/>
                </a:cubicBezTo>
                <a:cubicBezTo>
                  <a:pt x="51" y="57"/>
                  <a:pt x="51" y="56"/>
                  <a:pt x="51" y="55"/>
                </a:cubicBezTo>
                <a:cubicBezTo>
                  <a:pt x="51" y="54"/>
                  <a:pt x="51" y="54"/>
                  <a:pt x="50" y="53"/>
                </a:cubicBezTo>
                <a:cubicBezTo>
                  <a:pt x="50" y="52"/>
                  <a:pt x="50" y="50"/>
                  <a:pt x="50" y="49"/>
                </a:cubicBezTo>
                <a:cubicBezTo>
                  <a:pt x="50" y="48"/>
                  <a:pt x="50" y="47"/>
                  <a:pt x="50" y="46"/>
                </a:cubicBezTo>
                <a:cubicBezTo>
                  <a:pt x="50" y="45"/>
                  <a:pt x="49" y="44"/>
                  <a:pt x="49" y="44"/>
                </a:cubicBezTo>
                <a:cubicBezTo>
                  <a:pt x="49" y="42"/>
                  <a:pt x="49" y="42"/>
                  <a:pt x="49" y="42"/>
                </a:cubicBezTo>
                <a:cubicBezTo>
                  <a:pt x="49" y="39"/>
                  <a:pt x="48" y="36"/>
                  <a:pt x="48" y="33"/>
                </a:cubicBezTo>
                <a:cubicBezTo>
                  <a:pt x="47" y="31"/>
                  <a:pt x="48" y="28"/>
                  <a:pt x="47" y="26"/>
                </a:cubicBezTo>
                <a:cubicBezTo>
                  <a:pt x="46" y="25"/>
                  <a:pt x="43" y="24"/>
                  <a:pt x="41" y="24"/>
                </a:cubicBezTo>
                <a:cubicBezTo>
                  <a:pt x="40" y="24"/>
                  <a:pt x="40" y="24"/>
                  <a:pt x="40" y="24"/>
                </a:cubicBezTo>
                <a:cubicBezTo>
                  <a:pt x="39" y="23"/>
                  <a:pt x="39" y="23"/>
                  <a:pt x="39" y="23"/>
                </a:cubicBezTo>
                <a:cubicBezTo>
                  <a:pt x="38" y="23"/>
                  <a:pt x="37" y="21"/>
                  <a:pt x="37" y="20"/>
                </a:cubicBezTo>
                <a:cubicBezTo>
                  <a:pt x="37" y="19"/>
                  <a:pt x="37" y="18"/>
                  <a:pt x="37" y="17"/>
                </a:cubicBezTo>
                <a:cubicBezTo>
                  <a:pt x="35" y="12"/>
                  <a:pt x="36" y="3"/>
                  <a:pt x="32" y="1"/>
                </a:cubicBezTo>
                <a:cubicBezTo>
                  <a:pt x="32" y="1"/>
                  <a:pt x="31" y="1"/>
                  <a:pt x="31" y="1"/>
                </a:cubicBezTo>
                <a:cubicBezTo>
                  <a:pt x="31" y="0"/>
                  <a:pt x="31" y="0"/>
                  <a:pt x="31" y="0"/>
                </a:cubicBezTo>
                <a:cubicBezTo>
                  <a:pt x="30" y="0"/>
                  <a:pt x="29" y="0"/>
                  <a:pt x="27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03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/>
          </p:cNvSpPr>
          <p:nvPr userDrawn="1"/>
        </p:nvSpPr>
        <p:spPr bwMode="auto">
          <a:xfrm>
            <a:off x="8522484" y="3636963"/>
            <a:ext cx="377825" cy="863600"/>
          </a:xfrm>
          <a:custGeom>
            <a:avLst/>
            <a:gdLst>
              <a:gd name="T0" fmla="*/ 32 w 62"/>
              <a:gd name="T1" fmla="*/ 4 h 145"/>
              <a:gd name="T2" fmla="*/ 30 w 62"/>
              <a:gd name="T3" fmla="*/ 10 h 145"/>
              <a:gd name="T4" fmla="*/ 31 w 62"/>
              <a:gd name="T5" fmla="*/ 17 h 145"/>
              <a:gd name="T6" fmla="*/ 30 w 62"/>
              <a:gd name="T7" fmla="*/ 17 h 145"/>
              <a:gd name="T8" fmla="*/ 27 w 62"/>
              <a:gd name="T9" fmla="*/ 19 h 145"/>
              <a:gd name="T10" fmla="*/ 15 w 62"/>
              <a:gd name="T11" fmla="*/ 40 h 145"/>
              <a:gd name="T12" fmla="*/ 16 w 62"/>
              <a:gd name="T13" fmla="*/ 52 h 145"/>
              <a:gd name="T14" fmla="*/ 22 w 62"/>
              <a:gd name="T15" fmla="*/ 69 h 145"/>
              <a:gd name="T16" fmla="*/ 22 w 62"/>
              <a:gd name="T17" fmla="*/ 79 h 145"/>
              <a:gd name="T18" fmla="*/ 21 w 62"/>
              <a:gd name="T19" fmla="*/ 89 h 145"/>
              <a:gd name="T20" fmla="*/ 20 w 62"/>
              <a:gd name="T21" fmla="*/ 101 h 145"/>
              <a:gd name="T22" fmla="*/ 16 w 62"/>
              <a:gd name="T23" fmla="*/ 106 h 145"/>
              <a:gd name="T24" fmla="*/ 6 w 62"/>
              <a:gd name="T25" fmla="*/ 122 h 145"/>
              <a:gd name="T26" fmla="*/ 3 w 62"/>
              <a:gd name="T27" fmla="*/ 135 h 145"/>
              <a:gd name="T28" fmla="*/ 7 w 62"/>
              <a:gd name="T29" fmla="*/ 139 h 145"/>
              <a:gd name="T30" fmla="*/ 20 w 62"/>
              <a:gd name="T31" fmla="*/ 143 h 145"/>
              <a:gd name="T32" fmla="*/ 19 w 62"/>
              <a:gd name="T33" fmla="*/ 141 h 145"/>
              <a:gd name="T34" fmla="*/ 21 w 62"/>
              <a:gd name="T35" fmla="*/ 126 h 145"/>
              <a:gd name="T36" fmla="*/ 39 w 62"/>
              <a:gd name="T37" fmla="*/ 99 h 145"/>
              <a:gd name="T38" fmla="*/ 39 w 62"/>
              <a:gd name="T39" fmla="*/ 113 h 145"/>
              <a:gd name="T40" fmla="*/ 42 w 62"/>
              <a:gd name="T41" fmla="*/ 128 h 145"/>
              <a:gd name="T42" fmla="*/ 41 w 62"/>
              <a:gd name="T43" fmla="*/ 137 h 145"/>
              <a:gd name="T44" fmla="*/ 44 w 62"/>
              <a:gd name="T45" fmla="*/ 145 h 145"/>
              <a:gd name="T46" fmla="*/ 47 w 62"/>
              <a:gd name="T47" fmla="*/ 145 h 145"/>
              <a:gd name="T48" fmla="*/ 48 w 62"/>
              <a:gd name="T49" fmla="*/ 143 h 145"/>
              <a:gd name="T50" fmla="*/ 62 w 62"/>
              <a:gd name="T51" fmla="*/ 142 h 145"/>
              <a:gd name="T52" fmla="*/ 59 w 62"/>
              <a:gd name="T53" fmla="*/ 139 h 145"/>
              <a:gd name="T54" fmla="*/ 56 w 62"/>
              <a:gd name="T55" fmla="*/ 140 h 145"/>
              <a:gd name="T56" fmla="*/ 54 w 62"/>
              <a:gd name="T57" fmla="*/ 135 h 145"/>
              <a:gd name="T58" fmla="*/ 53 w 62"/>
              <a:gd name="T59" fmla="*/ 112 h 145"/>
              <a:gd name="T60" fmla="*/ 52 w 62"/>
              <a:gd name="T61" fmla="*/ 87 h 145"/>
              <a:gd name="T62" fmla="*/ 49 w 62"/>
              <a:gd name="T63" fmla="*/ 72 h 145"/>
              <a:gd name="T64" fmla="*/ 50 w 62"/>
              <a:gd name="T65" fmla="*/ 72 h 145"/>
              <a:gd name="T66" fmla="*/ 53 w 62"/>
              <a:gd name="T67" fmla="*/ 72 h 145"/>
              <a:gd name="T68" fmla="*/ 58 w 62"/>
              <a:gd name="T69" fmla="*/ 73 h 145"/>
              <a:gd name="T70" fmla="*/ 56 w 62"/>
              <a:gd name="T71" fmla="*/ 53 h 145"/>
              <a:gd name="T72" fmla="*/ 51 w 62"/>
              <a:gd name="T73" fmla="*/ 37 h 145"/>
              <a:gd name="T74" fmla="*/ 41 w 62"/>
              <a:gd name="T75" fmla="*/ 21 h 145"/>
              <a:gd name="T76" fmla="*/ 45 w 62"/>
              <a:gd name="T77" fmla="*/ 10 h 145"/>
              <a:gd name="T78" fmla="*/ 41 w 62"/>
              <a:gd name="T79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2" h="145">
                <a:moveTo>
                  <a:pt x="38" y="0"/>
                </a:moveTo>
                <a:cubicBezTo>
                  <a:pt x="35" y="0"/>
                  <a:pt x="33" y="2"/>
                  <a:pt x="32" y="4"/>
                </a:cubicBezTo>
                <a:cubicBezTo>
                  <a:pt x="31" y="6"/>
                  <a:pt x="32" y="8"/>
                  <a:pt x="31" y="9"/>
                </a:cubicBezTo>
                <a:cubicBezTo>
                  <a:pt x="31" y="9"/>
                  <a:pt x="31" y="9"/>
                  <a:pt x="30" y="10"/>
                </a:cubicBezTo>
                <a:cubicBezTo>
                  <a:pt x="30" y="13"/>
                  <a:pt x="33" y="14"/>
                  <a:pt x="32" y="17"/>
                </a:cubicBezTo>
                <a:cubicBezTo>
                  <a:pt x="32" y="17"/>
                  <a:pt x="31" y="17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1" y="17"/>
                  <a:pt x="31" y="17"/>
                  <a:pt x="30" y="17"/>
                </a:cubicBezTo>
                <a:cubicBezTo>
                  <a:pt x="30" y="17"/>
                  <a:pt x="29" y="17"/>
                  <a:pt x="29" y="17"/>
                </a:cubicBezTo>
                <a:cubicBezTo>
                  <a:pt x="29" y="18"/>
                  <a:pt x="28" y="19"/>
                  <a:pt x="27" y="19"/>
                </a:cubicBezTo>
                <a:cubicBezTo>
                  <a:pt x="27" y="20"/>
                  <a:pt x="28" y="20"/>
                  <a:pt x="27" y="21"/>
                </a:cubicBezTo>
                <a:cubicBezTo>
                  <a:pt x="18" y="24"/>
                  <a:pt x="16" y="30"/>
                  <a:pt x="15" y="40"/>
                </a:cubicBezTo>
                <a:cubicBezTo>
                  <a:pt x="15" y="43"/>
                  <a:pt x="15" y="45"/>
                  <a:pt x="15" y="48"/>
                </a:cubicBezTo>
                <a:cubicBezTo>
                  <a:pt x="15" y="49"/>
                  <a:pt x="16" y="51"/>
                  <a:pt x="16" y="52"/>
                </a:cubicBezTo>
                <a:cubicBezTo>
                  <a:pt x="17" y="57"/>
                  <a:pt x="18" y="60"/>
                  <a:pt x="19" y="64"/>
                </a:cubicBezTo>
                <a:cubicBezTo>
                  <a:pt x="20" y="66"/>
                  <a:pt x="21" y="67"/>
                  <a:pt x="22" y="69"/>
                </a:cubicBezTo>
                <a:cubicBezTo>
                  <a:pt x="22" y="70"/>
                  <a:pt x="23" y="71"/>
                  <a:pt x="22" y="73"/>
                </a:cubicBezTo>
                <a:cubicBezTo>
                  <a:pt x="22" y="75"/>
                  <a:pt x="21" y="77"/>
                  <a:pt x="22" y="79"/>
                </a:cubicBezTo>
                <a:cubicBezTo>
                  <a:pt x="22" y="80"/>
                  <a:pt x="23" y="81"/>
                  <a:pt x="23" y="82"/>
                </a:cubicBezTo>
                <a:cubicBezTo>
                  <a:pt x="22" y="84"/>
                  <a:pt x="22" y="87"/>
                  <a:pt x="21" y="89"/>
                </a:cubicBezTo>
                <a:cubicBezTo>
                  <a:pt x="21" y="91"/>
                  <a:pt x="21" y="93"/>
                  <a:pt x="21" y="96"/>
                </a:cubicBezTo>
                <a:cubicBezTo>
                  <a:pt x="21" y="97"/>
                  <a:pt x="20" y="99"/>
                  <a:pt x="20" y="101"/>
                </a:cubicBezTo>
                <a:cubicBezTo>
                  <a:pt x="19" y="102"/>
                  <a:pt x="20" y="104"/>
                  <a:pt x="20" y="105"/>
                </a:cubicBezTo>
                <a:cubicBezTo>
                  <a:pt x="19" y="105"/>
                  <a:pt x="18" y="106"/>
                  <a:pt x="16" y="106"/>
                </a:cubicBezTo>
                <a:cubicBezTo>
                  <a:pt x="14" y="109"/>
                  <a:pt x="12" y="112"/>
                  <a:pt x="10" y="116"/>
                </a:cubicBezTo>
                <a:cubicBezTo>
                  <a:pt x="9" y="118"/>
                  <a:pt x="8" y="120"/>
                  <a:pt x="6" y="122"/>
                </a:cubicBezTo>
                <a:cubicBezTo>
                  <a:pt x="4" y="125"/>
                  <a:pt x="1" y="128"/>
                  <a:pt x="0" y="131"/>
                </a:cubicBezTo>
                <a:cubicBezTo>
                  <a:pt x="1" y="133"/>
                  <a:pt x="1" y="134"/>
                  <a:pt x="3" y="135"/>
                </a:cubicBezTo>
                <a:cubicBezTo>
                  <a:pt x="3" y="135"/>
                  <a:pt x="4" y="135"/>
                  <a:pt x="5" y="135"/>
                </a:cubicBezTo>
                <a:cubicBezTo>
                  <a:pt x="5" y="136"/>
                  <a:pt x="6" y="138"/>
                  <a:pt x="7" y="139"/>
                </a:cubicBezTo>
                <a:cubicBezTo>
                  <a:pt x="8" y="142"/>
                  <a:pt x="13" y="143"/>
                  <a:pt x="17" y="143"/>
                </a:cubicBezTo>
                <a:cubicBezTo>
                  <a:pt x="18" y="143"/>
                  <a:pt x="19" y="143"/>
                  <a:pt x="20" y="143"/>
                </a:cubicBezTo>
                <a:cubicBezTo>
                  <a:pt x="20" y="143"/>
                  <a:pt x="20" y="142"/>
                  <a:pt x="20" y="141"/>
                </a:cubicBezTo>
                <a:cubicBezTo>
                  <a:pt x="19" y="141"/>
                  <a:pt x="19" y="141"/>
                  <a:pt x="19" y="141"/>
                </a:cubicBezTo>
                <a:cubicBezTo>
                  <a:pt x="17" y="141"/>
                  <a:pt x="15" y="140"/>
                  <a:pt x="14" y="138"/>
                </a:cubicBezTo>
                <a:cubicBezTo>
                  <a:pt x="15" y="132"/>
                  <a:pt x="19" y="130"/>
                  <a:pt x="21" y="126"/>
                </a:cubicBezTo>
                <a:cubicBezTo>
                  <a:pt x="27" y="116"/>
                  <a:pt x="35" y="109"/>
                  <a:pt x="37" y="95"/>
                </a:cubicBezTo>
                <a:cubicBezTo>
                  <a:pt x="38" y="95"/>
                  <a:pt x="39" y="98"/>
                  <a:pt x="39" y="99"/>
                </a:cubicBezTo>
                <a:cubicBezTo>
                  <a:pt x="40" y="100"/>
                  <a:pt x="39" y="101"/>
                  <a:pt x="39" y="103"/>
                </a:cubicBezTo>
                <a:cubicBezTo>
                  <a:pt x="41" y="106"/>
                  <a:pt x="40" y="110"/>
                  <a:pt x="39" y="113"/>
                </a:cubicBezTo>
                <a:cubicBezTo>
                  <a:pt x="38" y="114"/>
                  <a:pt x="38" y="115"/>
                  <a:pt x="38" y="116"/>
                </a:cubicBezTo>
                <a:cubicBezTo>
                  <a:pt x="39" y="120"/>
                  <a:pt x="40" y="124"/>
                  <a:pt x="42" y="128"/>
                </a:cubicBezTo>
                <a:cubicBezTo>
                  <a:pt x="42" y="131"/>
                  <a:pt x="39" y="134"/>
                  <a:pt x="40" y="136"/>
                </a:cubicBezTo>
                <a:cubicBezTo>
                  <a:pt x="40" y="136"/>
                  <a:pt x="40" y="136"/>
                  <a:pt x="41" y="137"/>
                </a:cubicBezTo>
                <a:cubicBezTo>
                  <a:pt x="40" y="138"/>
                  <a:pt x="39" y="143"/>
                  <a:pt x="40" y="144"/>
                </a:cubicBezTo>
                <a:cubicBezTo>
                  <a:pt x="41" y="145"/>
                  <a:pt x="42" y="145"/>
                  <a:pt x="44" y="145"/>
                </a:cubicBezTo>
                <a:cubicBezTo>
                  <a:pt x="45" y="145"/>
                  <a:pt x="46" y="145"/>
                  <a:pt x="47" y="145"/>
                </a:cubicBezTo>
                <a:cubicBezTo>
                  <a:pt x="47" y="145"/>
                  <a:pt x="47" y="145"/>
                  <a:pt x="47" y="145"/>
                </a:cubicBezTo>
                <a:cubicBezTo>
                  <a:pt x="47" y="143"/>
                  <a:pt x="47" y="143"/>
                  <a:pt x="47" y="143"/>
                </a:cubicBezTo>
                <a:cubicBezTo>
                  <a:pt x="48" y="143"/>
                  <a:pt x="48" y="143"/>
                  <a:pt x="48" y="143"/>
                </a:cubicBezTo>
                <a:cubicBezTo>
                  <a:pt x="50" y="144"/>
                  <a:pt x="52" y="144"/>
                  <a:pt x="55" y="144"/>
                </a:cubicBezTo>
                <a:cubicBezTo>
                  <a:pt x="58" y="144"/>
                  <a:pt x="61" y="144"/>
                  <a:pt x="62" y="142"/>
                </a:cubicBezTo>
                <a:cubicBezTo>
                  <a:pt x="62" y="141"/>
                  <a:pt x="61" y="140"/>
                  <a:pt x="60" y="139"/>
                </a:cubicBezTo>
                <a:cubicBezTo>
                  <a:pt x="60" y="139"/>
                  <a:pt x="59" y="139"/>
                  <a:pt x="59" y="139"/>
                </a:cubicBezTo>
                <a:cubicBezTo>
                  <a:pt x="59" y="139"/>
                  <a:pt x="58" y="139"/>
                  <a:pt x="57" y="140"/>
                </a:cubicBezTo>
                <a:cubicBezTo>
                  <a:pt x="57" y="140"/>
                  <a:pt x="56" y="140"/>
                  <a:pt x="56" y="140"/>
                </a:cubicBezTo>
                <a:cubicBezTo>
                  <a:pt x="55" y="140"/>
                  <a:pt x="54" y="139"/>
                  <a:pt x="54" y="139"/>
                </a:cubicBezTo>
                <a:cubicBezTo>
                  <a:pt x="53" y="138"/>
                  <a:pt x="54" y="136"/>
                  <a:pt x="54" y="135"/>
                </a:cubicBezTo>
                <a:cubicBezTo>
                  <a:pt x="53" y="134"/>
                  <a:pt x="53" y="134"/>
                  <a:pt x="52" y="134"/>
                </a:cubicBezTo>
                <a:cubicBezTo>
                  <a:pt x="51" y="126"/>
                  <a:pt x="51" y="119"/>
                  <a:pt x="53" y="112"/>
                </a:cubicBezTo>
                <a:cubicBezTo>
                  <a:pt x="53" y="109"/>
                  <a:pt x="54" y="104"/>
                  <a:pt x="53" y="100"/>
                </a:cubicBezTo>
                <a:cubicBezTo>
                  <a:pt x="53" y="96"/>
                  <a:pt x="52" y="92"/>
                  <a:pt x="52" y="87"/>
                </a:cubicBezTo>
                <a:cubicBezTo>
                  <a:pt x="52" y="85"/>
                  <a:pt x="52" y="83"/>
                  <a:pt x="51" y="81"/>
                </a:cubicBezTo>
                <a:cubicBezTo>
                  <a:pt x="51" y="78"/>
                  <a:pt x="49" y="76"/>
                  <a:pt x="49" y="72"/>
                </a:cubicBezTo>
                <a:cubicBezTo>
                  <a:pt x="49" y="72"/>
                  <a:pt x="49" y="72"/>
                  <a:pt x="49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1" y="72"/>
                  <a:pt x="51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5" y="74"/>
                  <a:pt x="56" y="74"/>
                </a:cubicBezTo>
                <a:cubicBezTo>
                  <a:pt x="57" y="74"/>
                  <a:pt x="57" y="74"/>
                  <a:pt x="58" y="73"/>
                </a:cubicBezTo>
                <a:cubicBezTo>
                  <a:pt x="58" y="72"/>
                  <a:pt x="58" y="69"/>
                  <a:pt x="57" y="67"/>
                </a:cubicBezTo>
                <a:cubicBezTo>
                  <a:pt x="57" y="62"/>
                  <a:pt x="57" y="58"/>
                  <a:pt x="56" y="53"/>
                </a:cubicBezTo>
                <a:cubicBezTo>
                  <a:pt x="55" y="49"/>
                  <a:pt x="52" y="44"/>
                  <a:pt x="51" y="40"/>
                </a:cubicBezTo>
                <a:cubicBezTo>
                  <a:pt x="51" y="39"/>
                  <a:pt x="51" y="38"/>
                  <a:pt x="51" y="37"/>
                </a:cubicBezTo>
                <a:cubicBezTo>
                  <a:pt x="50" y="34"/>
                  <a:pt x="49" y="30"/>
                  <a:pt x="47" y="27"/>
                </a:cubicBezTo>
                <a:cubicBezTo>
                  <a:pt x="46" y="24"/>
                  <a:pt x="42" y="24"/>
                  <a:pt x="41" y="21"/>
                </a:cubicBezTo>
                <a:cubicBezTo>
                  <a:pt x="40" y="19"/>
                  <a:pt x="43" y="16"/>
                  <a:pt x="44" y="15"/>
                </a:cubicBezTo>
                <a:cubicBezTo>
                  <a:pt x="45" y="13"/>
                  <a:pt x="45" y="12"/>
                  <a:pt x="45" y="10"/>
                </a:cubicBezTo>
                <a:cubicBezTo>
                  <a:pt x="45" y="8"/>
                  <a:pt x="45" y="7"/>
                  <a:pt x="45" y="5"/>
                </a:cubicBezTo>
                <a:cubicBezTo>
                  <a:pt x="45" y="3"/>
                  <a:pt x="43" y="1"/>
                  <a:pt x="41" y="0"/>
                </a:cubicBezTo>
                <a:cubicBezTo>
                  <a:pt x="40" y="0"/>
                  <a:pt x="39" y="0"/>
                  <a:pt x="38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41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ound Diagonal Corner Rectangle 63"/>
          <p:cNvSpPr/>
          <p:nvPr userDrawn="1"/>
        </p:nvSpPr>
        <p:spPr>
          <a:xfrm flipH="1">
            <a:off x="233067" y="328396"/>
            <a:ext cx="8665200" cy="4403594"/>
          </a:xfrm>
          <a:prstGeom prst="round2DiagRect">
            <a:avLst>
              <a:gd name="adj1" fmla="val 5433"/>
              <a:gd name="adj2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>
            <a:spLocks/>
          </p:cNvSpPr>
          <p:nvPr userDrawn="1"/>
        </p:nvSpPr>
        <p:spPr bwMode="auto">
          <a:xfrm>
            <a:off x="233067" y="223340"/>
            <a:ext cx="8665200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60" name="Freeform 59"/>
          <p:cNvSpPr>
            <a:spLocks/>
          </p:cNvSpPr>
          <p:nvPr userDrawn="1"/>
        </p:nvSpPr>
        <p:spPr bwMode="auto">
          <a:xfrm>
            <a:off x="233067" y="4482881"/>
            <a:ext cx="8666166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grpSp>
        <p:nvGrpSpPr>
          <p:cNvPr id="7" name="Group 4"/>
          <p:cNvGrpSpPr>
            <a:grpSpLocks noChangeAspect="1"/>
          </p:cNvGrpSpPr>
          <p:nvPr userDrawn="1"/>
        </p:nvGrpSpPr>
        <p:grpSpPr bwMode="auto">
          <a:xfrm>
            <a:off x="6907270" y="1861782"/>
            <a:ext cx="1876264" cy="3075025"/>
            <a:chOff x="2186" y="476"/>
            <a:chExt cx="1393" cy="2283"/>
          </a:xfrm>
          <a:solidFill>
            <a:schemeClr val="bg1"/>
          </a:solidFill>
        </p:grpSpPr>
        <p:sp>
          <p:nvSpPr>
            <p:cNvPr id="11" name="Freeform 5"/>
            <p:cNvSpPr>
              <a:spLocks noEditPoints="1"/>
            </p:cNvSpPr>
            <p:nvPr userDrawn="1"/>
          </p:nvSpPr>
          <p:spPr bwMode="auto">
            <a:xfrm>
              <a:off x="2708" y="511"/>
              <a:ext cx="871" cy="2248"/>
            </a:xfrm>
            <a:custGeom>
              <a:avLst/>
              <a:gdLst>
                <a:gd name="T0" fmla="*/ 172 w 367"/>
                <a:gd name="T1" fmla="*/ 260 h 949"/>
                <a:gd name="T2" fmla="*/ 155 w 367"/>
                <a:gd name="T3" fmla="*/ 349 h 949"/>
                <a:gd name="T4" fmla="*/ 138 w 367"/>
                <a:gd name="T5" fmla="*/ 144 h 949"/>
                <a:gd name="T6" fmla="*/ 91 w 367"/>
                <a:gd name="T7" fmla="*/ 124 h 949"/>
                <a:gd name="T8" fmla="*/ 38 w 367"/>
                <a:gd name="T9" fmla="*/ 98 h 949"/>
                <a:gd name="T10" fmla="*/ 7 w 367"/>
                <a:gd name="T11" fmla="*/ 97 h 949"/>
                <a:gd name="T12" fmla="*/ 11 w 367"/>
                <a:gd name="T13" fmla="*/ 102 h 949"/>
                <a:gd name="T14" fmla="*/ 20 w 367"/>
                <a:gd name="T15" fmla="*/ 116 h 949"/>
                <a:gd name="T16" fmla="*/ 17 w 367"/>
                <a:gd name="T17" fmla="*/ 132 h 949"/>
                <a:gd name="T18" fmla="*/ 32 w 367"/>
                <a:gd name="T19" fmla="*/ 136 h 949"/>
                <a:gd name="T20" fmla="*/ 46 w 367"/>
                <a:gd name="T21" fmla="*/ 133 h 949"/>
                <a:gd name="T22" fmla="*/ 68 w 367"/>
                <a:gd name="T23" fmla="*/ 134 h 949"/>
                <a:gd name="T24" fmla="*/ 78 w 367"/>
                <a:gd name="T25" fmla="*/ 148 h 949"/>
                <a:gd name="T26" fmla="*/ 174 w 367"/>
                <a:gd name="T27" fmla="*/ 230 h 949"/>
                <a:gd name="T28" fmla="*/ 141 w 367"/>
                <a:gd name="T29" fmla="*/ 378 h 949"/>
                <a:gd name="T30" fmla="*/ 153 w 367"/>
                <a:gd name="T31" fmla="*/ 358 h 949"/>
                <a:gd name="T32" fmla="*/ 150 w 367"/>
                <a:gd name="T33" fmla="*/ 370 h 949"/>
                <a:gd name="T34" fmla="*/ 153 w 367"/>
                <a:gd name="T35" fmla="*/ 425 h 949"/>
                <a:gd name="T36" fmla="*/ 155 w 367"/>
                <a:gd name="T37" fmla="*/ 457 h 949"/>
                <a:gd name="T38" fmla="*/ 195 w 367"/>
                <a:gd name="T39" fmla="*/ 741 h 949"/>
                <a:gd name="T40" fmla="*/ 235 w 367"/>
                <a:gd name="T41" fmla="*/ 883 h 949"/>
                <a:gd name="T42" fmla="*/ 216 w 367"/>
                <a:gd name="T43" fmla="*/ 911 h 949"/>
                <a:gd name="T44" fmla="*/ 145 w 367"/>
                <a:gd name="T45" fmla="*/ 941 h 949"/>
                <a:gd name="T46" fmla="*/ 263 w 367"/>
                <a:gd name="T47" fmla="*/ 947 h 949"/>
                <a:gd name="T48" fmla="*/ 365 w 367"/>
                <a:gd name="T49" fmla="*/ 926 h 949"/>
                <a:gd name="T50" fmla="*/ 352 w 367"/>
                <a:gd name="T51" fmla="*/ 879 h 949"/>
                <a:gd name="T52" fmla="*/ 308 w 367"/>
                <a:gd name="T53" fmla="*/ 651 h 949"/>
                <a:gd name="T54" fmla="*/ 299 w 367"/>
                <a:gd name="T55" fmla="*/ 599 h 949"/>
                <a:gd name="T56" fmla="*/ 293 w 367"/>
                <a:gd name="T57" fmla="*/ 545 h 949"/>
                <a:gd name="T58" fmla="*/ 294 w 367"/>
                <a:gd name="T59" fmla="*/ 520 h 949"/>
                <a:gd name="T60" fmla="*/ 297 w 367"/>
                <a:gd name="T61" fmla="*/ 420 h 949"/>
                <a:gd name="T62" fmla="*/ 319 w 367"/>
                <a:gd name="T63" fmla="*/ 330 h 949"/>
                <a:gd name="T64" fmla="*/ 268 w 367"/>
                <a:gd name="T65" fmla="*/ 129 h 949"/>
                <a:gd name="T66" fmla="*/ 260 w 367"/>
                <a:gd name="T67" fmla="*/ 112 h 949"/>
                <a:gd name="T68" fmla="*/ 262 w 367"/>
                <a:gd name="T69" fmla="*/ 105 h 949"/>
                <a:gd name="T70" fmla="*/ 277 w 367"/>
                <a:gd name="T71" fmla="*/ 59 h 949"/>
                <a:gd name="T72" fmla="*/ 250 w 367"/>
                <a:gd name="T73" fmla="*/ 7 h 949"/>
                <a:gd name="T74" fmla="*/ 243 w 367"/>
                <a:gd name="T75" fmla="*/ 8 h 949"/>
                <a:gd name="T76" fmla="*/ 181 w 367"/>
                <a:gd name="T77" fmla="*/ 17 h 949"/>
                <a:gd name="T78" fmla="*/ 178 w 367"/>
                <a:gd name="T79" fmla="*/ 27 h 949"/>
                <a:gd name="T80" fmla="*/ 161 w 367"/>
                <a:gd name="T81" fmla="*/ 67 h 949"/>
                <a:gd name="T82" fmla="*/ 156 w 367"/>
                <a:gd name="T83" fmla="*/ 94 h 949"/>
                <a:gd name="T84" fmla="*/ 164 w 367"/>
                <a:gd name="T85" fmla="*/ 104 h 949"/>
                <a:gd name="T86" fmla="*/ 167 w 367"/>
                <a:gd name="T87" fmla="*/ 114 h 949"/>
                <a:gd name="T88" fmla="*/ 168 w 367"/>
                <a:gd name="T89" fmla="*/ 128 h 949"/>
                <a:gd name="T90" fmla="*/ 203 w 367"/>
                <a:gd name="T91" fmla="*/ 151 h 949"/>
                <a:gd name="T92" fmla="*/ 164 w 367"/>
                <a:gd name="T93" fmla="*/ 155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67" h="949">
                  <a:moveTo>
                    <a:pt x="167" y="286"/>
                  </a:moveTo>
                  <a:cubicBezTo>
                    <a:pt x="168" y="277"/>
                    <a:pt x="170" y="267"/>
                    <a:pt x="172" y="262"/>
                  </a:cubicBezTo>
                  <a:cubicBezTo>
                    <a:pt x="172" y="261"/>
                    <a:pt x="172" y="261"/>
                    <a:pt x="172" y="260"/>
                  </a:cubicBezTo>
                  <a:cubicBezTo>
                    <a:pt x="171" y="268"/>
                    <a:pt x="169" y="277"/>
                    <a:pt x="167" y="286"/>
                  </a:cubicBezTo>
                  <a:moveTo>
                    <a:pt x="155" y="349"/>
                  </a:moveTo>
                  <a:cubicBezTo>
                    <a:pt x="155" y="349"/>
                    <a:pt x="155" y="349"/>
                    <a:pt x="155" y="349"/>
                  </a:cubicBezTo>
                  <a:cubicBezTo>
                    <a:pt x="155" y="349"/>
                    <a:pt x="155" y="349"/>
                    <a:pt x="155" y="349"/>
                  </a:cubicBezTo>
                  <a:moveTo>
                    <a:pt x="164" y="155"/>
                  </a:moveTo>
                  <a:cubicBezTo>
                    <a:pt x="150" y="144"/>
                    <a:pt x="147" y="143"/>
                    <a:pt x="138" y="144"/>
                  </a:cubicBezTo>
                  <a:cubicBezTo>
                    <a:pt x="130" y="146"/>
                    <a:pt x="129" y="142"/>
                    <a:pt x="123" y="139"/>
                  </a:cubicBezTo>
                  <a:cubicBezTo>
                    <a:pt x="117" y="136"/>
                    <a:pt x="99" y="124"/>
                    <a:pt x="95" y="123"/>
                  </a:cubicBezTo>
                  <a:cubicBezTo>
                    <a:pt x="94" y="123"/>
                    <a:pt x="93" y="123"/>
                    <a:pt x="91" y="124"/>
                  </a:cubicBezTo>
                  <a:cubicBezTo>
                    <a:pt x="87" y="121"/>
                    <a:pt x="74" y="115"/>
                    <a:pt x="70" y="113"/>
                  </a:cubicBezTo>
                  <a:cubicBezTo>
                    <a:pt x="64" y="111"/>
                    <a:pt x="53" y="106"/>
                    <a:pt x="47" y="103"/>
                  </a:cubicBezTo>
                  <a:cubicBezTo>
                    <a:pt x="42" y="100"/>
                    <a:pt x="40" y="100"/>
                    <a:pt x="38" y="98"/>
                  </a:cubicBezTo>
                  <a:cubicBezTo>
                    <a:pt x="36" y="97"/>
                    <a:pt x="35" y="97"/>
                    <a:pt x="32" y="97"/>
                  </a:cubicBezTo>
                  <a:cubicBezTo>
                    <a:pt x="32" y="97"/>
                    <a:pt x="21" y="97"/>
                    <a:pt x="18" y="97"/>
                  </a:cubicBezTo>
                  <a:cubicBezTo>
                    <a:pt x="15" y="97"/>
                    <a:pt x="10" y="97"/>
                    <a:pt x="7" y="97"/>
                  </a:cubicBezTo>
                  <a:cubicBezTo>
                    <a:pt x="5" y="97"/>
                    <a:pt x="2" y="96"/>
                    <a:pt x="1" y="97"/>
                  </a:cubicBezTo>
                  <a:cubicBezTo>
                    <a:pt x="1" y="97"/>
                    <a:pt x="0" y="99"/>
                    <a:pt x="2" y="100"/>
                  </a:cubicBezTo>
                  <a:cubicBezTo>
                    <a:pt x="4" y="101"/>
                    <a:pt x="8" y="101"/>
                    <a:pt x="11" y="102"/>
                  </a:cubicBezTo>
                  <a:cubicBezTo>
                    <a:pt x="13" y="102"/>
                    <a:pt x="18" y="105"/>
                    <a:pt x="20" y="105"/>
                  </a:cubicBezTo>
                  <a:cubicBezTo>
                    <a:pt x="21" y="106"/>
                    <a:pt x="24" y="108"/>
                    <a:pt x="24" y="110"/>
                  </a:cubicBezTo>
                  <a:cubicBezTo>
                    <a:pt x="24" y="111"/>
                    <a:pt x="21" y="114"/>
                    <a:pt x="20" y="116"/>
                  </a:cubicBezTo>
                  <a:cubicBezTo>
                    <a:pt x="18" y="118"/>
                    <a:pt x="18" y="120"/>
                    <a:pt x="18" y="122"/>
                  </a:cubicBezTo>
                  <a:cubicBezTo>
                    <a:pt x="18" y="123"/>
                    <a:pt x="13" y="127"/>
                    <a:pt x="13" y="129"/>
                  </a:cubicBezTo>
                  <a:cubicBezTo>
                    <a:pt x="14" y="130"/>
                    <a:pt x="15" y="133"/>
                    <a:pt x="17" y="132"/>
                  </a:cubicBezTo>
                  <a:cubicBezTo>
                    <a:pt x="19" y="131"/>
                    <a:pt x="22" y="129"/>
                    <a:pt x="24" y="129"/>
                  </a:cubicBezTo>
                  <a:cubicBezTo>
                    <a:pt x="25" y="130"/>
                    <a:pt x="26" y="132"/>
                    <a:pt x="27" y="134"/>
                  </a:cubicBezTo>
                  <a:cubicBezTo>
                    <a:pt x="29" y="135"/>
                    <a:pt x="29" y="136"/>
                    <a:pt x="32" y="136"/>
                  </a:cubicBezTo>
                  <a:cubicBezTo>
                    <a:pt x="33" y="135"/>
                    <a:pt x="34" y="132"/>
                    <a:pt x="35" y="132"/>
                  </a:cubicBezTo>
                  <a:cubicBezTo>
                    <a:pt x="36" y="132"/>
                    <a:pt x="39" y="137"/>
                    <a:pt x="40" y="137"/>
                  </a:cubicBezTo>
                  <a:cubicBezTo>
                    <a:pt x="41" y="137"/>
                    <a:pt x="43" y="137"/>
                    <a:pt x="46" y="133"/>
                  </a:cubicBezTo>
                  <a:cubicBezTo>
                    <a:pt x="46" y="133"/>
                    <a:pt x="47" y="131"/>
                    <a:pt x="50" y="131"/>
                  </a:cubicBezTo>
                  <a:cubicBezTo>
                    <a:pt x="54" y="131"/>
                    <a:pt x="54" y="132"/>
                    <a:pt x="57" y="133"/>
                  </a:cubicBezTo>
                  <a:cubicBezTo>
                    <a:pt x="60" y="134"/>
                    <a:pt x="65" y="134"/>
                    <a:pt x="68" y="134"/>
                  </a:cubicBezTo>
                  <a:cubicBezTo>
                    <a:pt x="71" y="134"/>
                    <a:pt x="73" y="137"/>
                    <a:pt x="73" y="138"/>
                  </a:cubicBezTo>
                  <a:cubicBezTo>
                    <a:pt x="74" y="138"/>
                    <a:pt x="77" y="142"/>
                    <a:pt x="78" y="144"/>
                  </a:cubicBezTo>
                  <a:cubicBezTo>
                    <a:pt x="78" y="146"/>
                    <a:pt x="78" y="147"/>
                    <a:pt x="78" y="148"/>
                  </a:cubicBezTo>
                  <a:cubicBezTo>
                    <a:pt x="78" y="148"/>
                    <a:pt x="99" y="161"/>
                    <a:pt x="117" y="180"/>
                  </a:cubicBezTo>
                  <a:cubicBezTo>
                    <a:pt x="124" y="188"/>
                    <a:pt x="130" y="195"/>
                    <a:pt x="130" y="195"/>
                  </a:cubicBezTo>
                  <a:cubicBezTo>
                    <a:pt x="143" y="213"/>
                    <a:pt x="172" y="229"/>
                    <a:pt x="174" y="230"/>
                  </a:cubicBezTo>
                  <a:cubicBezTo>
                    <a:pt x="172" y="240"/>
                    <a:pt x="170" y="250"/>
                    <a:pt x="168" y="257"/>
                  </a:cubicBezTo>
                  <a:cubicBezTo>
                    <a:pt x="166" y="272"/>
                    <a:pt x="158" y="305"/>
                    <a:pt x="154" y="320"/>
                  </a:cubicBezTo>
                  <a:cubicBezTo>
                    <a:pt x="150" y="335"/>
                    <a:pt x="145" y="371"/>
                    <a:pt x="141" y="378"/>
                  </a:cubicBezTo>
                  <a:cubicBezTo>
                    <a:pt x="138" y="386"/>
                    <a:pt x="138" y="386"/>
                    <a:pt x="139" y="386"/>
                  </a:cubicBezTo>
                  <a:cubicBezTo>
                    <a:pt x="140" y="386"/>
                    <a:pt x="143" y="385"/>
                    <a:pt x="144" y="383"/>
                  </a:cubicBezTo>
                  <a:cubicBezTo>
                    <a:pt x="145" y="380"/>
                    <a:pt x="152" y="364"/>
                    <a:pt x="153" y="358"/>
                  </a:cubicBezTo>
                  <a:cubicBezTo>
                    <a:pt x="153" y="358"/>
                    <a:pt x="153" y="357"/>
                    <a:pt x="153" y="356"/>
                  </a:cubicBezTo>
                  <a:cubicBezTo>
                    <a:pt x="154" y="357"/>
                    <a:pt x="154" y="357"/>
                    <a:pt x="154" y="358"/>
                  </a:cubicBezTo>
                  <a:cubicBezTo>
                    <a:pt x="155" y="361"/>
                    <a:pt x="154" y="363"/>
                    <a:pt x="150" y="370"/>
                  </a:cubicBezTo>
                  <a:cubicBezTo>
                    <a:pt x="146" y="378"/>
                    <a:pt x="145" y="382"/>
                    <a:pt x="143" y="390"/>
                  </a:cubicBezTo>
                  <a:cubicBezTo>
                    <a:pt x="142" y="397"/>
                    <a:pt x="141" y="414"/>
                    <a:pt x="143" y="419"/>
                  </a:cubicBezTo>
                  <a:cubicBezTo>
                    <a:pt x="145" y="425"/>
                    <a:pt x="147" y="428"/>
                    <a:pt x="153" y="425"/>
                  </a:cubicBezTo>
                  <a:cubicBezTo>
                    <a:pt x="153" y="425"/>
                    <a:pt x="158" y="429"/>
                    <a:pt x="158" y="431"/>
                  </a:cubicBezTo>
                  <a:cubicBezTo>
                    <a:pt x="159" y="432"/>
                    <a:pt x="157" y="435"/>
                    <a:pt x="154" y="439"/>
                  </a:cubicBezTo>
                  <a:cubicBezTo>
                    <a:pt x="152" y="444"/>
                    <a:pt x="155" y="457"/>
                    <a:pt x="155" y="457"/>
                  </a:cubicBezTo>
                  <a:cubicBezTo>
                    <a:pt x="161" y="472"/>
                    <a:pt x="158" y="477"/>
                    <a:pt x="158" y="477"/>
                  </a:cubicBezTo>
                  <a:cubicBezTo>
                    <a:pt x="153" y="493"/>
                    <a:pt x="157" y="540"/>
                    <a:pt x="161" y="573"/>
                  </a:cubicBezTo>
                  <a:cubicBezTo>
                    <a:pt x="165" y="605"/>
                    <a:pt x="189" y="721"/>
                    <a:pt x="195" y="741"/>
                  </a:cubicBezTo>
                  <a:cubicBezTo>
                    <a:pt x="202" y="760"/>
                    <a:pt x="207" y="789"/>
                    <a:pt x="210" y="817"/>
                  </a:cubicBezTo>
                  <a:cubicBezTo>
                    <a:pt x="214" y="844"/>
                    <a:pt x="214" y="862"/>
                    <a:pt x="219" y="868"/>
                  </a:cubicBezTo>
                  <a:cubicBezTo>
                    <a:pt x="224" y="874"/>
                    <a:pt x="235" y="881"/>
                    <a:pt x="235" y="883"/>
                  </a:cubicBezTo>
                  <a:cubicBezTo>
                    <a:pt x="234" y="885"/>
                    <a:pt x="229" y="887"/>
                    <a:pt x="224" y="891"/>
                  </a:cubicBezTo>
                  <a:cubicBezTo>
                    <a:pt x="219" y="895"/>
                    <a:pt x="215" y="906"/>
                    <a:pt x="215" y="906"/>
                  </a:cubicBezTo>
                  <a:cubicBezTo>
                    <a:pt x="216" y="911"/>
                    <a:pt x="216" y="911"/>
                    <a:pt x="216" y="911"/>
                  </a:cubicBezTo>
                  <a:cubicBezTo>
                    <a:pt x="191" y="926"/>
                    <a:pt x="176" y="928"/>
                    <a:pt x="165" y="929"/>
                  </a:cubicBezTo>
                  <a:cubicBezTo>
                    <a:pt x="155" y="929"/>
                    <a:pt x="151" y="929"/>
                    <a:pt x="151" y="929"/>
                  </a:cubicBezTo>
                  <a:cubicBezTo>
                    <a:pt x="145" y="941"/>
                    <a:pt x="145" y="941"/>
                    <a:pt x="145" y="941"/>
                  </a:cubicBezTo>
                  <a:cubicBezTo>
                    <a:pt x="155" y="946"/>
                    <a:pt x="177" y="948"/>
                    <a:pt x="177" y="948"/>
                  </a:cubicBezTo>
                  <a:cubicBezTo>
                    <a:pt x="213" y="949"/>
                    <a:pt x="261" y="942"/>
                    <a:pt x="261" y="942"/>
                  </a:cubicBezTo>
                  <a:cubicBezTo>
                    <a:pt x="263" y="947"/>
                    <a:pt x="263" y="947"/>
                    <a:pt x="263" y="947"/>
                  </a:cubicBezTo>
                  <a:cubicBezTo>
                    <a:pt x="319" y="946"/>
                    <a:pt x="319" y="946"/>
                    <a:pt x="319" y="946"/>
                  </a:cubicBezTo>
                  <a:cubicBezTo>
                    <a:pt x="319" y="946"/>
                    <a:pt x="361" y="944"/>
                    <a:pt x="361" y="942"/>
                  </a:cubicBezTo>
                  <a:cubicBezTo>
                    <a:pt x="361" y="940"/>
                    <a:pt x="367" y="929"/>
                    <a:pt x="365" y="926"/>
                  </a:cubicBezTo>
                  <a:cubicBezTo>
                    <a:pt x="363" y="922"/>
                    <a:pt x="361" y="919"/>
                    <a:pt x="359" y="906"/>
                  </a:cubicBezTo>
                  <a:cubicBezTo>
                    <a:pt x="357" y="894"/>
                    <a:pt x="357" y="889"/>
                    <a:pt x="354" y="886"/>
                  </a:cubicBezTo>
                  <a:cubicBezTo>
                    <a:pt x="351" y="883"/>
                    <a:pt x="352" y="879"/>
                    <a:pt x="352" y="879"/>
                  </a:cubicBezTo>
                  <a:cubicBezTo>
                    <a:pt x="355" y="831"/>
                    <a:pt x="342" y="753"/>
                    <a:pt x="334" y="721"/>
                  </a:cubicBezTo>
                  <a:cubicBezTo>
                    <a:pt x="326" y="690"/>
                    <a:pt x="317" y="678"/>
                    <a:pt x="313" y="669"/>
                  </a:cubicBezTo>
                  <a:cubicBezTo>
                    <a:pt x="309" y="660"/>
                    <a:pt x="312" y="657"/>
                    <a:pt x="308" y="651"/>
                  </a:cubicBezTo>
                  <a:cubicBezTo>
                    <a:pt x="304" y="644"/>
                    <a:pt x="303" y="627"/>
                    <a:pt x="301" y="622"/>
                  </a:cubicBezTo>
                  <a:cubicBezTo>
                    <a:pt x="298" y="618"/>
                    <a:pt x="304" y="611"/>
                    <a:pt x="304" y="607"/>
                  </a:cubicBezTo>
                  <a:cubicBezTo>
                    <a:pt x="304" y="603"/>
                    <a:pt x="300" y="601"/>
                    <a:pt x="299" y="599"/>
                  </a:cubicBezTo>
                  <a:cubicBezTo>
                    <a:pt x="298" y="596"/>
                    <a:pt x="301" y="590"/>
                    <a:pt x="301" y="586"/>
                  </a:cubicBezTo>
                  <a:cubicBezTo>
                    <a:pt x="300" y="583"/>
                    <a:pt x="297" y="576"/>
                    <a:pt x="297" y="576"/>
                  </a:cubicBezTo>
                  <a:cubicBezTo>
                    <a:pt x="293" y="571"/>
                    <a:pt x="293" y="545"/>
                    <a:pt x="293" y="545"/>
                  </a:cubicBezTo>
                  <a:cubicBezTo>
                    <a:pt x="292" y="541"/>
                    <a:pt x="293" y="539"/>
                    <a:pt x="294" y="538"/>
                  </a:cubicBezTo>
                  <a:cubicBezTo>
                    <a:pt x="295" y="537"/>
                    <a:pt x="295" y="533"/>
                    <a:pt x="294" y="531"/>
                  </a:cubicBezTo>
                  <a:cubicBezTo>
                    <a:pt x="293" y="529"/>
                    <a:pt x="294" y="520"/>
                    <a:pt x="294" y="520"/>
                  </a:cubicBezTo>
                  <a:cubicBezTo>
                    <a:pt x="314" y="483"/>
                    <a:pt x="313" y="469"/>
                    <a:pt x="311" y="455"/>
                  </a:cubicBezTo>
                  <a:cubicBezTo>
                    <a:pt x="309" y="442"/>
                    <a:pt x="301" y="428"/>
                    <a:pt x="299" y="426"/>
                  </a:cubicBezTo>
                  <a:cubicBezTo>
                    <a:pt x="296" y="424"/>
                    <a:pt x="297" y="420"/>
                    <a:pt x="297" y="420"/>
                  </a:cubicBezTo>
                  <a:cubicBezTo>
                    <a:pt x="299" y="419"/>
                    <a:pt x="301" y="420"/>
                    <a:pt x="303" y="419"/>
                  </a:cubicBezTo>
                  <a:cubicBezTo>
                    <a:pt x="304" y="418"/>
                    <a:pt x="306" y="377"/>
                    <a:pt x="309" y="364"/>
                  </a:cubicBezTo>
                  <a:cubicBezTo>
                    <a:pt x="311" y="350"/>
                    <a:pt x="319" y="354"/>
                    <a:pt x="319" y="330"/>
                  </a:cubicBezTo>
                  <a:cubicBezTo>
                    <a:pt x="320" y="306"/>
                    <a:pt x="321" y="220"/>
                    <a:pt x="314" y="205"/>
                  </a:cubicBezTo>
                  <a:cubicBezTo>
                    <a:pt x="307" y="189"/>
                    <a:pt x="299" y="176"/>
                    <a:pt x="295" y="163"/>
                  </a:cubicBezTo>
                  <a:cubicBezTo>
                    <a:pt x="295" y="163"/>
                    <a:pt x="275" y="138"/>
                    <a:pt x="268" y="129"/>
                  </a:cubicBezTo>
                  <a:cubicBezTo>
                    <a:pt x="268" y="128"/>
                    <a:pt x="268" y="127"/>
                    <a:pt x="268" y="126"/>
                  </a:cubicBezTo>
                  <a:cubicBezTo>
                    <a:pt x="268" y="125"/>
                    <a:pt x="268" y="125"/>
                    <a:pt x="268" y="125"/>
                  </a:cubicBezTo>
                  <a:cubicBezTo>
                    <a:pt x="268" y="125"/>
                    <a:pt x="266" y="115"/>
                    <a:pt x="260" y="112"/>
                  </a:cubicBezTo>
                  <a:cubicBezTo>
                    <a:pt x="260" y="112"/>
                    <a:pt x="260" y="112"/>
                    <a:pt x="259" y="112"/>
                  </a:cubicBezTo>
                  <a:cubicBezTo>
                    <a:pt x="259" y="111"/>
                    <a:pt x="258" y="108"/>
                    <a:pt x="259" y="107"/>
                  </a:cubicBezTo>
                  <a:cubicBezTo>
                    <a:pt x="260" y="105"/>
                    <a:pt x="261" y="107"/>
                    <a:pt x="262" y="105"/>
                  </a:cubicBezTo>
                  <a:cubicBezTo>
                    <a:pt x="263" y="103"/>
                    <a:pt x="261" y="100"/>
                    <a:pt x="262" y="97"/>
                  </a:cubicBezTo>
                  <a:cubicBezTo>
                    <a:pt x="263" y="93"/>
                    <a:pt x="269" y="77"/>
                    <a:pt x="271" y="73"/>
                  </a:cubicBezTo>
                  <a:cubicBezTo>
                    <a:pt x="273" y="70"/>
                    <a:pt x="277" y="61"/>
                    <a:pt x="277" y="59"/>
                  </a:cubicBezTo>
                  <a:cubicBezTo>
                    <a:pt x="277" y="59"/>
                    <a:pt x="279" y="41"/>
                    <a:pt x="273" y="28"/>
                  </a:cubicBezTo>
                  <a:cubicBezTo>
                    <a:pt x="273" y="28"/>
                    <a:pt x="263" y="10"/>
                    <a:pt x="248" y="10"/>
                  </a:cubicBezTo>
                  <a:cubicBezTo>
                    <a:pt x="248" y="10"/>
                    <a:pt x="249" y="8"/>
                    <a:pt x="250" y="7"/>
                  </a:cubicBezTo>
                  <a:cubicBezTo>
                    <a:pt x="248" y="7"/>
                    <a:pt x="246" y="8"/>
                    <a:pt x="245" y="9"/>
                  </a:cubicBezTo>
                  <a:cubicBezTo>
                    <a:pt x="245" y="10"/>
                    <a:pt x="247" y="5"/>
                    <a:pt x="244" y="4"/>
                  </a:cubicBezTo>
                  <a:cubicBezTo>
                    <a:pt x="244" y="4"/>
                    <a:pt x="245" y="8"/>
                    <a:pt x="243" y="8"/>
                  </a:cubicBezTo>
                  <a:cubicBezTo>
                    <a:pt x="241" y="8"/>
                    <a:pt x="239" y="0"/>
                    <a:pt x="224" y="0"/>
                  </a:cubicBezTo>
                  <a:cubicBezTo>
                    <a:pt x="208" y="0"/>
                    <a:pt x="203" y="5"/>
                    <a:pt x="197" y="5"/>
                  </a:cubicBezTo>
                  <a:cubicBezTo>
                    <a:pt x="192" y="6"/>
                    <a:pt x="185" y="15"/>
                    <a:pt x="181" y="17"/>
                  </a:cubicBezTo>
                  <a:cubicBezTo>
                    <a:pt x="176" y="19"/>
                    <a:pt x="177" y="24"/>
                    <a:pt x="173" y="23"/>
                  </a:cubicBezTo>
                  <a:cubicBezTo>
                    <a:pt x="171" y="22"/>
                    <a:pt x="173" y="20"/>
                    <a:pt x="173" y="20"/>
                  </a:cubicBezTo>
                  <a:cubicBezTo>
                    <a:pt x="173" y="20"/>
                    <a:pt x="167" y="26"/>
                    <a:pt x="178" y="27"/>
                  </a:cubicBezTo>
                  <a:cubicBezTo>
                    <a:pt x="181" y="27"/>
                    <a:pt x="174" y="32"/>
                    <a:pt x="170" y="39"/>
                  </a:cubicBezTo>
                  <a:cubicBezTo>
                    <a:pt x="166" y="47"/>
                    <a:pt x="164" y="54"/>
                    <a:pt x="164" y="57"/>
                  </a:cubicBezTo>
                  <a:cubicBezTo>
                    <a:pt x="164" y="60"/>
                    <a:pt x="161" y="65"/>
                    <a:pt x="161" y="67"/>
                  </a:cubicBezTo>
                  <a:cubicBezTo>
                    <a:pt x="161" y="69"/>
                    <a:pt x="164" y="71"/>
                    <a:pt x="165" y="74"/>
                  </a:cubicBezTo>
                  <a:cubicBezTo>
                    <a:pt x="165" y="74"/>
                    <a:pt x="167" y="77"/>
                    <a:pt x="164" y="82"/>
                  </a:cubicBezTo>
                  <a:cubicBezTo>
                    <a:pt x="164" y="82"/>
                    <a:pt x="158" y="92"/>
                    <a:pt x="156" y="94"/>
                  </a:cubicBezTo>
                  <a:cubicBezTo>
                    <a:pt x="156" y="94"/>
                    <a:pt x="154" y="97"/>
                    <a:pt x="156" y="98"/>
                  </a:cubicBezTo>
                  <a:cubicBezTo>
                    <a:pt x="157" y="99"/>
                    <a:pt x="162" y="98"/>
                    <a:pt x="163" y="99"/>
                  </a:cubicBezTo>
                  <a:cubicBezTo>
                    <a:pt x="165" y="100"/>
                    <a:pt x="165" y="102"/>
                    <a:pt x="164" y="104"/>
                  </a:cubicBezTo>
                  <a:cubicBezTo>
                    <a:pt x="162" y="106"/>
                    <a:pt x="162" y="107"/>
                    <a:pt x="163" y="107"/>
                  </a:cubicBezTo>
                  <a:cubicBezTo>
                    <a:pt x="164" y="108"/>
                    <a:pt x="165" y="109"/>
                    <a:pt x="166" y="109"/>
                  </a:cubicBezTo>
                  <a:cubicBezTo>
                    <a:pt x="168" y="110"/>
                    <a:pt x="169" y="112"/>
                    <a:pt x="167" y="114"/>
                  </a:cubicBezTo>
                  <a:cubicBezTo>
                    <a:pt x="166" y="116"/>
                    <a:pt x="164" y="117"/>
                    <a:pt x="165" y="118"/>
                  </a:cubicBezTo>
                  <a:cubicBezTo>
                    <a:pt x="166" y="119"/>
                    <a:pt x="169" y="120"/>
                    <a:pt x="169" y="122"/>
                  </a:cubicBezTo>
                  <a:cubicBezTo>
                    <a:pt x="169" y="124"/>
                    <a:pt x="168" y="125"/>
                    <a:pt x="168" y="128"/>
                  </a:cubicBezTo>
                  <a:cubicBezTo>
                    <a:pt x="167" y="132"/>
                    <a:pt x="170" y="137"/>
                    <a:pt x="173" y="138"/>
                  </a:cubicBezTo>
                  <a:cubicBezTo>
                    <a:pt x="176" y="140"/>
                    <a:pt x="185" y="137"/>
                    <a:pt x="190" y="139"/>
                  </a:cubicBezTo>
                  <a:cubicBezTo>
                    <a:pt x="195" y="142"/>
                    <a:pt x="201" y="146"/>
                    <a:pt x="203" y="151"/>
                  </a:cubicBezTo>
                  <a:cubicBezTo>
                    <a:pt x="203" y="152"/>
                    <a:pt x="203" y="152"/>
                    <a:pt x="203" y="152"/>
                  </a:cubicBezTo>
                  <a:cubicBezTo>
                    <a:pt x="201" y="155"/>
                    <a:pt x="198" y="161"/>
                    <a:pt x="197" y="168"/>
                  </a:cubicBezTo>
                  <a:cubicBezTo>
                    <a:pt x="197" y="168"/>
                    <a:pt x="178" y="165"/>
                    <a:pt x="164" y="155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57" name="Freeform 6"/>
            <p:cNvSpPr>
              <a:spLocks noEditPoints="1"/>
            </p:cNvSpPr>
            <p:nvPr userDrawn="1"/>
          </p:nvSpPr>
          <p:spPr bwMode="auto">
            <a:xfrm>
              <a:off x="2186" y="476"/>
              <a:ext cx="617" cy="2283"/>
            </a:xfrm>
            <a:custGeom>
              <a:avLst/>
              <a:gdLst>
                <a:gd name="T0" fmla="*/ 102 w 260"/>
                <a:gd name="T1" fmla="*/ 141 h 964"/>
                <a:gd name="T2" fmla="*/ 102 w 260"/>
                <a:gd name="T3" fmla="*/ 141 h 964"/>
                <a:gd name="T4" fmla="*/ 60 w 260"/>
                <a:gd name="T5" fmla="*/ 281 h 964"/>
                <a:gd name="T6" fmla="*/ 51 w 260"/>
                <a:gd name="T7" fmla="*/ 292 h 964"/>
                <a:gd name="T8" fmla="*/ 46 w 260"/>
                <a:gd name="T9" fmla="*/ 323 h 964"/>
                <a:gd name="T10" fmla="*/ 61 w 260"/>
                <a:gd name="T11" fmla="*/ 314 h 964"/>
                <a:gd name="T12" fmla="*/ 156 w 260"/>
                <a:gd name="T13" fmla="*/ 147 h 964"/>
                <a:gd name="T14" fmla="*/ 182 w 260"/>
                <a:gd name="T15" fmla="*/ 166 h 964"/>
                <a:gd name="T16" fmla="*/ 243 w 260"/>
                <a:gd name="T17" fmla="*/ 228 h 964"/>
                <a:gd name="T18" fmla="*/ 242 w 260"/>
                <a:gd name="T19" fmla="*/ 277 h 964"/>
                <a:gd name="T20" fmla="*/ 240 w 260"/>
                <a:gd name="T21" fmla="*/ 278 h 964"/>
                <a:gd name="T22" fmla="*/ 256 w 260"/>
                <a:gd name="T23" fmla="*/ 336 h 964"/>
                <a:gd name="T24" fmla="*/ 236 w 260"/>
                <a:gd name="T25" fmla="*/ 368 h 964"/>
                <a:gd name="T26" fmla="*/ 225 w 260"/>
                <a:gd name="T27" fmla="*/ 359 h 964"/>
                <a:gd name="T28" fmla="*/ 215 w 260"/>
                <a:gd name="T29" fmla="*/ 363 h 964"/>
                <a:gd name="T30" fmla="*/ 228 w 260"/>
                <a:gd name="T31" fmla="*/ 434 h 964"/>
                <a:gd name="T32" fmla="*/ 185 w 260"/>
                <a:gd name="T33" fmla="*/ 671 h 964"/>
                <a:gd name="T34" fmla="*/ 155 w 260"/>
                <a:gd name="T35" fmla="*/ 804 h 964"/>
                <a:gd name="T36" fmla="*/ 170 w 260"/>
                <a:gd name="T37" fmla="*/ 870 h 964"/>
                <a:gd name="T38" fmla="*/ 176 w 260"/>
                <a:gd name="T39" fmla="*/ 910 h 964"/>
                <a:gd name="T40" fmla="*/ 176 w 260"/>
                <a:gd name="T41" fmla="*/ 927 h 964"/>
                <a:gd name="T42" fmla="*/ 187 w 260"/>
                <a:gd name="T43" fmla="*/ 961 h 964"/>
                <a:gd name="T44" fmla="*/ 138 w 260"/>
                <a:gd name="T45" fmla="*/ 963 h 964"/>
                <a:gd name="T46" fmla="*/ 119 w 260"/>
                <a:gd name="T47" fmla="*/ 958 h 964"/>
                <a:gd name="T48" fmla="*/ 74 w 260"/>
                <a:gd name="T49" fmla="*/ 939 h 964"/>
                <a:gd name="T50" fmla="*/ 62 w 260"/>
                <a:gd name="T51" fmla="*/ 963 h 964"/>
                <a:gd name="T52" fmla="*/ 62 w 260"/>
                <a:gd name="T53" fmla="*/ 908 h 964"/>
                <a:gd name="T54" fmla="*/ 64 w 260"/>
                <a:gd name="T55" fmla="*/ 896 h 964"/>
                <a:gd name="T56" fmla="*/ 75 w 260"/>
                <a:gd name="T57" fmla="*/ 847 h 964"/>
                <a:gd name="T58" fmla="*/ 79 w 260"/>
                <a:gd name="T59" fmla="*/ 818 h 964"/>
                <a:gd name="T60" fmla="*/ 81 w 260"/>
                <a:gd name="T61" fmla="*/ 786 h 964"/>
                <a:gd name="T62" fmla="*/ 79 w 260"/>
                <a:gd name="T63" fmla="*/ 756 h 964"/>
                <a:gd name="T64" fmla="*/ 73 w 260"/>
                <a:gd name="T65" fmla="*/ 697 h 964"/>
                <a:gd name="T66" fmla="*/ 51 w 260"/>
                <a:gd name="T67" fmla="*/ 511 h 964"/>
                <a:gd name="T68" fmla="*/ 79 w 260"/>
                <a:gd name="T69" fmla="*/ 381 h 964"/>
                <a:gd name="T70" fmla="*/ 70 w 260"/>
                <a:gd name="T71" fmla="*/ 367 h 964"/>
                <a:gd name="T72" fmla="*/ 46 w 260"/>
                <a:gd name="T73" fmla="*/ 364 h 964"/>
                <a:gd name="T74" fmla="*/ 7 w 260"/>
                <a:gd name="T75" fmla="*/ 359 h 964"/>
                <a:gd name="T76" fmla="*/ 10 w 260"/>
                <a:gd name="T77" fmla="*/ 274 h 964"/>
                <a:gd name="T78" fmla="*/ 0 w 260"/>
                <a:gd name="T79" fmla="*/ 267 h 964"/>
                <a:gd name="T80" fmla="*/ 41 w 260"/>
                <a:gd name="T81" fmla="*/ 179 h 964"/>
                <a:gd name="T82" fmla="*/ 73 w 260"/>
                <a:gd name="T83" fmla="*/ 159 h 964"/>
                <a:gd name="T84" fmla="*/ 103 w 260"/>
                <a:gd name="T85" fmla="*/ 140 h 964"/>
                <a:gd name="T86" fmla="*/ 92 w 260"/>
                <a:gd name="T87" fmla="*/ 101 h 964"/>
                <a:gd name="T88" fmla="*/ 84 w 260"/>
                <a:gd name="T89" fmla="*/ 87 h 964"/>
                <a:gd name="T90" fmla="*/ 77 w 260"/>
                <a:gd name="T91" fmla="*/ 41 h 964"/>
                <a:gd name="T92" fmla="*/ 79 w 260"/>
                <a:gd name="T93" fmla="*/ 27 h 964"/>
                <a:gd name="T94" fmla="*/ 91 w 260"/>
                <a:gd name="T95" fmla="*/ 23 h 964"/>
                <a:gd name="T96" fmla="*/ 177 w 260"/>
                <a:gd name="T97" fmla="*/ 17 h 964"/>
                <a:gd name="T98" fmla="*/ 187 w 260"/>
                <a:gd name="T99" fmla="*/ 53 h 964"/>
                <a:gd name="T100" fmla="*/ 188 w 260"/>
                <a:gd name="T101" fmla="*/ 61 h 964"/>
                <a:gd name="T102" fmla="*/ 187 w 260"/>
                <a:gd name="T103" fmla="*/ 62 h 964"/>
                <a:gd name="T104" fmla="*/ 189 w 260"/>
                <a:gd name="T105" fmla="*/ 68 h 964"/>
                <a:gd name="T106" fmla="*/ 191 w 260"/>
                <a:gd name="T107" fmla="*/ 74 h 964"/>
                <a:gd name="T108" fmla="*/ 183 w 260"/>
                <a:gd name="T109" fmla="*/ 99 h 964"/>
                <a:gd name="T110" fmla="*/ 179 w 260"/>
                <a:gd name="T111" fmla="*/ 112 h 964"/>
                <a:gd name="T112" fmla="*/ 156 w 260"/>
                <a:gd name="T113" fmla="*/ 130 h 964"/>
                <a:gd name="T114" fmla="*/ 156 w 260"/>
                <a:gd name="T115" fmla="*/ 147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60" h="964">
                  <a:moveTo>
                    <a:pt x="102" y="141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41"/>
                    <a:pt x="103" y="141"/>
                    <a:pt x="103" y="140"/>
                  </a:cubicBezTo>
                  <a:cubicBezTo>
                    <a:pt x="103" y="141"/>
                    <a:pt x="102" y="141"/>
                    <a:pt x="102" y="141"/>
                  </a:cubicBezTo>
                  <a:moveTo>
                    <a:pt x="61" y="289"/>
                  </a:moveTo>
                  <a:cubicBezTo>
                    <a:pt x="61" y="284"/>
                    <a:pt x="60" y="281"/>
                    <a:pt x="60" y="281"/>
                  </a:cubicBezTo>
                  <a:cubicBezTo>
                    <a:pt x="60" y="281"/>
                    <a:pt x="57" y="287"/>
                    <a:pt x="54" y="293"/>
                  </a:cubicBezTo>
                  <a:cubicBezTo>
                    <a:pt x="49" y="292"/>
                    <a:pt x="47" y="291"/>
                    <a:pt x="51" y="292"/>
                  </a:cubicBezTo>
                  <a:cubicBezTo>
                    <a:pt x="51" y="292"/>
                    <a:pt x="45" y="309"/>
                    <a:pt x="44" y="314"/>
                  </a:cubicBezTo>
                  <a:cubicBezTo>
                    <a:pt x="42" y="319"/>
                    <a:pt x="41" y="324"/>
                    <a:pt x="46" y="323"/>
                  </a:cubicBezTo>
                  <a:cubicBezTo>
                    <a:pt x="48" y="323"/>
                    <a:pt x="54" y="321"/>
                    <a:pt x="61" y="318"/>
                  </a:cubicBezTo>
                  <a:cubicBezTo>
                    <a:pt x="61" y="317"/>
                    <a:pt x="61" y="315"/>
                    <a:pt x="61" y="314"/>
                  </a:cubicBezTo>
                  <a:cubicBezTo>
                    <a:pt x="61" y="308"/>
                    <a:pt x="61" y="297"/>
                    <a:pt x="61" y="289"/>
                  </a:cubicBezTo>
                  <a:moveTo>
                    <a:pt x="156" y="147"/>
                  </a:moveTo>
                  <a:cubicBezTo>
                    <a:pt x="160" y="148"/>
                    <a:pt x="169" y="160"/>
                    <a:pt x="171" y="161"/>
                  </a:cubicBezTo>
                  <a:cubicBezTo>
                    <a:pt x="173" y="162"/>
                    <a:pt x="176" y="163"/>
                    <a:pt x="182" y="166"/>
                  </a:cubicBezTo>
                  <a:cubicBezTo>
                    <a:pt x="187" y="168"/>
                    <a:pt x="189" y="170"/>
                    <a:pt x="201" y="174"/>
                  </a:cubicBezTo>
                  <a:cubicBezTo>
                    <a:pt x="230" y="182"/>
                    <a:pt x="238" y="213"/>
                    <a:pt x="243" y="228"/>
                  </a:cubicBezTo>
                  <a:cubicBezTo>
                    <a:pt x="249" y="243"/>
                    <a:pt x="260" y="269"/>
                    <a:pt x="260" y="269"/>
                  </a:cubicBezTo>
                  <a:cubicBezTo>
                    <a:pt x="260" y="269"/>
                    <a:pt x="249" y="274"/>
                    <a:pt x="242" y="277"/>
                  </a:cubicBezTo>
                  <a:cubicBezTo>
                    <a:pt x="228" y="283"/>
                    <a:pt x="228" y="283"/>
                    <a:pt x="228" y="283"/>
                  </a:cubicBezTo>
                  <a:cubicBezTo>
                    <a:pt x="240" y="278"/>
                    <a:pt x="240" y="278"/>
                    <a:pt x="240" y="278"/>
                  </a:cubicBezTo>
                  <a:cubicBezTo>
                    <a:pt x="240" y="278"/>
                    <a:pt x="244" y="299"/>
                    <a:pt x="248" y="310"/>
                  </a:cubicBezTo>
                  <a:cubicBezTo>
                    <a:pt x="251" y="320"/>
                    <a:pt x="255" y="327"/>
                    <a:pt x="256" y="336"/>
                  </a:cubicBezTo>
                  <a:cubicBezTo>
                    <a:pt x="257" y="345"/>
                    <a:pt x="253" y="355"/>
                    <a:pt x="250" y="359"/>
                  </a:cubicBezTo>
                  <a:cubicBezTo>
                    <a:pt x="246" y="364"/>
                    <a:pt x="240" y="370"/>
                    <a:pt x="236" y="368"/>
                  </a:cubicBezTo>
                  <a:cubicBezTo>
                    <a:pt x="233" y="366"/>
                    <a:pt x="230" y="363"/>
                    <a:pt x="226" y="359"/>
                  </a:cubicBezTo>
                  <a:cubicBezTo>
                    <a:pt x="226" y="359"/>
                    <a:pt x="226" y="359"/>
                    <a:pt x="225" y="359"/>
                  </a:cubicBezTo>
                  <a:cubicBezTo>
                    <a:pt x="224" y="359"/>
                    <a:pt x="221" y="360"/>
                    <a:pt x="218" y="361"/>
                  </a:cubicBezTo>
                  <a:cubicBezTo>
                    <a:pt x="217" y="362"/>
                    <a:pt x="215" y="363"/>
                    <a:pt x="215" y="363"/>
                  </a:cubicBezTo>
                  <a:cubicBezTo>
                    <a:pt x="218" y="370"/>
                    <a:pt x="217" y="380"/>
                    <a:pt x="215" y="381"/>
                  </a:cubicBezTo>
                  <a:cubicBezTo>
                    <a:pt x="225" y="394"/>
                    <a:pt x="226" y="410"/>
                    <a:pt x="228" y="434"/>
                  </a:cubicBezTo>
                  <a:cubicBezTo>
                    <a:pt x="230" y="457"/>
                    <a:pt x="228" y="489"/>
                    <a:pt x="222" y="518"/>
                  </a:cubicBezTo>
                  <a:cubicBezTo>
                    <a:pt x="216" y="546"/>
                    <a:pt x="194" y="637"/>
                    <a:pt x="185" y="671"/>
                  </a:cubicBezTo>
                  <a:cubicBezTo>
                    <a:pt x="176" y="704"/>
                    <a:pt x="157" y="771"/>
                    <a:pt x="154" y="778"/>
                  </a:cubicBezTo>
                  <a:cubicBezTo>
                    <a:pt x="152" y="784"/>
                    <a:pt x="154" y="796"/>
                    <a:pt x="155" y="804"/>
                  </a:cubicBezTo>
                  <a:cubicBezTo>
                    <a:pt x="156" y="812"/>
                    <a:pt x="158" y="835"/>
                    <a:pt x="161" y="843"/>
                  </a:cubicBezTo>
                  <a:cubicBezTo>
                    <a:pt x="165" y="850"/>
                    <a:pt x="167" y="859"/>
                    <a:pt x="170" y="870"/>
                  </a:cubicBezTo>
                  <a:cubicBezTo>
                    <a:pt x="172" y="881"/>
                    <a:pt x="175" y="893"/>
                    <a:pt x="176" y="900"/>
                  </a:cubicBezTo>
                  <a:cubicBezTo>
                    <a:pt x="177" y="906"/>
                    <a:pt x="177" y="909"/>
                    <a:pt x="176" y="910"/>
                  </a:cubicBezTo>
                  <a:cubicBezTo>
                    <a:pt x="174" y="910"/>
                    <a:pt x="173" y="910"/>
                    <a:pt x="171" y="910"/>
                  </a:cubicBezTo>
                  <a:cubicBezTo>
                    <a:pt x="172" y="914"/>
                    <a:pt x="174" y="921"/>
                    <a:pt x="176" y="927"/>
                  </a:cubicBezTo>
                  <a:cubicBezTo>
                    <a:pt x="180" y="938"/>
                    <a:pt x="185" y="942"/>
                    <a:pt x="188" y="948"/>
                  </a:cubicBezTo>
                  <a:cubicBezTo>
                    <a:pt x="191" y="953"/>
                    <a:pt x="190" y="958"/>
                    <a:pt x="187" y="961"/>
                  </a:cubicBezTo>
                  <a:cubicBezTo>
                    <a:pt x="183" y="964"/>
                    <a:pt x="164" y="964"/>
                    <a:pt x="153" y="964"/>
                  </a:cubicBezTo>
                  <a:cubicBezTo>
                    <a:pt x="146" y="964"/>
                    <a:pt x="141" y="964"/>
                    <a:pt x="138" y="963"/>
                  </a:cubicBezTo>
                  <a:cubicBezTo>
                    <a:pt x="138" y="963"/>
                    <a:pt x="138" y="963"/>
                    <a:pt x="138" y="963"/>
                  </a:cubicBezTo>
                  <a:cubicBezTo>
                    <a:pt x="138" y="963"/>
                    <a:pt x="127" y="964"/>
                    <a:pt x="119" y="958"/>
                  </a:cubicBezTo>
                  <a:cubicBezTo>
                    <a:pt x="111" y="953"/>
                    <a:pt x="96" y="943"/>
                    <a:pt x="89" y="939"/>
                  </a:cubicBezTo>
                  <a:cubicBezTo>
                    <a:pt x="82" y="936"/>
                    <a:pt x="79" y="933"/>
                    <a:pt x="74" y="939"/>
                  </a:cubicBezTo>
                  <a:cubicBezTo>
                    <a:pt x="70" y="944"/>
                    <a:pt x="68" y="963"/>
                    <a:pt x="68" y="963"/>
                  </a:cubicBezTo>
                  <a:cubicBezTo>
                    <a:pt x="62" y="963"/>
                    <a:pt x="62" y="963"/>
                    <a:pt x="62" y="963"/>
                  </a:cubicBezTo>
                  <a:cubicBezTo>
                    <a:pt x="62" y="963"/>
                    <a:pt x="62" y="944"/>
                    <a:pt x="59" y="935"/>
                  </a:cubicBezTo>
                  <a:cubicBezTo>
                    <a:pt x="57" y="926"/>
                    <a:pt x="54" y="918"/>
                    <a:pt x="62" y="908"/>
                  </a:cubicBezTo>
                  <a:cubicBezTo>
                    <a:pt x="62" y="908"/>
                    <a:pt x="62" y="908"/>
                    <a:pt x="62" y="908"/>
                  </a:cubicBezTo>
                  <a:cubicBezTo>
                    <a:pt x="59" y="906"/>
                    <a:pt x="63" y="900"/>
                    <a:pt x="64" y="896"/>
                  </a:cubicBezTo>
                  <a:cubicBezTo>
                    <a:pt x="65" y="892"/>
                    <a:pt x="68" y="880"/>
                    <a:pt x="69" y="875"/>
                  </a:cubicBezTo>
                  <a:cubicBezTo>
                    <a:pt x="70" y="870"/>
                    <a:pt x="74" y="855"/>
                    <a:pt x="75" y="847"/>
                  </a:cubicBezTo>
                  <a:cubicBezTo>
                    <a:pt x="75" y="839"/>
                    <a:pt x="77" y="829"/>
                    <a:pt x="79" y="819"/>
                  </a:cubicBezTo>
                  <a:cubicBezTo>
                    <a:pt x="79" y="819"/>
                    <a:pt x="79" y="818"/>
                    <a:pt x="79" y="818"/>
                  </a:cubicBezTo>
                  <a:cubicBezTo>
                    <a:pt x="79" y="813"/>
                    <a:pt x="80" y="808"/>
                    <a:pt x="81" y="805"/>
                  </a:cubicBezTo>
                  <a:cubicBezTo>
                    <a:pt x="81" y="798"/>
                    <a:pt x="81" y="791"/>
                    <a:pt x="81" y="786"/>
                  </a:cubicBezTo>
                  <a:cubicBezTo>
                    <a:pt x="81" y="781"/>
                    <a:pt x="81" y="776"/>
                    <a:pt x="81" y="773"/>
                  </a:cubicBezTo>
                  <a:cubicBezTo>
                    <a:pt x="81" y="768"/>
                    <a:pt x="80" y="762"/>
                    <a:pt x="79" y="756"/>
                  </a:cubicBezTo>
                  <a:cubicBezTo>
                    <a:pt x="78" y="747"/>
                    <a:pt x="77" y="734"/>
                    <a:pt x="77" y="726"/>
                  </a:cubicBezTo>
                  <a:cubicBezTo>
                    <a:pt x="76" y="719"/>
                    <a:pt x="74" y="703"/>
                    <a:pt x="73" y="697"/>
                  </a:cubicBezTo>
                  <a:cubicBezTo>
                    <a:pt x="71" y="690"/>
                    <a:pt x="70" y="680"/>
                    <a:pt x="67" y="664"/>
                  </a:cubicBezTo>
                  <a:cubicBezTo>
                    <a:pt x="64" y="648"/>
                    <a:pt x="54" y="560"/>
                    <a:pt x="51" y="511"/>
                  </a:cubicBezTo>
                  <a:cubicBezTo>
                    <a:pt x="48" y="462"/>
                    <a:pt x="64" y="418"/>
                    <a:pt x="69" y="406"/>
                  </a:cubicBezTo>
                  <a:cubicBezTo>
                    <a:pt x="74" y="393"/>
                    <a:pt x="79" y="381"/>
                    <a:pt x="79" y="381"/>
                  </a:cubicBezTo>
                  <a:cubicBezTo>
                    <a:pt x="79" y="381"/>
                    <a:pt x="79" y="373"/>
                    <a:pt x="80" y="366"/>
                  </a:cubicBezTo>
                  <a:cubicBezTo>
                    <a:pt x="77" y="367"/>
                    <a:pt x="75" y="368"/>
                    <a:pt x="70" y="367"/>
                  </a:cubicBezTo>
                  <a:cubicBezTo>
                    <a:pt x="66" y="366"/>
                    <a:pt x="63" y="362"/>
                    <a:pt x="61" y="357"/>
                  </a:cubicBezTo>
                  <a:cubicBezTo>
                    <a:pt x="56" y="360"/>
                    <a:pt x="50" y="362"/>
                    <a:pt x="46" y="364"/>
                  </a:cubicBezTo>
                  <a:cubicBezTo>
                    <a:pt x="34" y="370"/>
                    <a:pt x="16" y="374"/>
                    <a:pt x="13" y="371"/>
                  </a:cubicBezTo>
                  <a:cubicBezTo>
                    <a:pt x="9" y="369"/>
                    <a:pt x="8" y="364"/>
                    <a:pt x="7" y="359"/>
                  </a:cubicBezTo>
                  <a:cubicBezTo>
                    <a:pt x="5" y="355"/>
                    <a:pt x="1" y="343"/>
                    <a:pt x="1" y="332"/>
                  </a:cubicBezTo>
                  <a:cubicBezTo>
                    <a:pt x="1" y="321"/>
                    <a:pt x="4" y="293"/>
                    <a:pt x="10" y="274"/>
                  </a:cubicBezTo>
                  <a:cubicBezTo>
                    <a:pt x="11" y="275"/>
                    <a:pt x="13" y="276"/>
                    <a:pt x="17" y="278"/>
                  </a:cubicBezTo>
                  <a:cubicBezTo>
                    <a:pt x="6" y="272"/>
                    <a:pt x="0" y="267"/>
                    <a:pt x="0" y="267"/>
                  </a:cubicBezTo>
                  <a:cubicBezTo>
                    <a:pt x="10" y="232"/>
                    <a:pt x="24" y="192"/>
                    <a:pt x="27" y="189"/>
                  </a:cubicBezTo>
                  <a:cubicBezTo>
                    <a:pt x="31" y="185"/>
                    <a:pt x="36" y="182"/>
                    <a:pt x="41" y="179"/>
                  </a:cubicBezTo>
                  <a:cubicBezTo>
                    <a:pt x="47" y="177"/>
                    <a:pt x="74" y="161"/>
                    <a:pt x="74" y="161"/>
                  </a:cubicBezTo>
                  <a:cubicBezTo>
                    <a:pt x="73" y="159"/>
                    <a:pt x="73" y="159"/>
                    <a:pt x="73" y="159"/>
                  </a:cubicBezTo>
                  <a:cubicBezTo>
                    <a:pt x="73" y="159"/>
                    <a:pt x="84" y="141"/>
                    <a:pt x="86" y="140"/>
                  </a:cubicBezTo>
                  <a:cubicBezTo>
                    <a:pt x="87" y="138"/>
                    <a:pt x="95" y="139"/>
                    <a:pt x="103" y="140"/>
                  </a:cubicBezTo>
                  <a:cubicBezTo>
                    <a:pt x="106" y="136"/>
                    <a:pt x="106" y="127"/>
                    <a:pt x="106" y="119"/>
                  </a:cubicBezTo>
                  <a:cubicBezTo>
                    <a:pt x="95" y="121"/>
                    <a:pt x="92" y="102"/>
                    <a:pt x="92" y="101"/>
                  </a:cubicBezTo>
                  <a:cubicBezTo>
                    <a:pt x="92" y="100"/>
                    <a:pt x="89" y="99"/>
                    <a:pt x="87" y="97"/>
                  </a:cubicBezTo>
                  <a:cubicBezTo>
                    <a:pt x="85" y="95"/>
                    <a:pt x="84" y="90"/>
                    <a:pt x="84" y="87"/>
                  </a:cubicBezTo>
                  <a:cubicBezTo>
                    <a:pt x="73" y="88"/>
                    <a:pt x="64" y="77"/>
                    <a:pt x="65" y="62"/>
                  </a:cubicBezTo>
                  <a:cubicBezTo>
                    <a:pt x="66" y="47"/>
                    <a:pt x="76" y="42"/>
                    <a:pt x="77" y="41"/>
                  </a:cubicBezTo>
                  <a:cubicBezTo>
                    <a:pt x="78" y="40"/>
                    <a:pt x="78" y="39"/>
                    <a:pt x="76" y="36"/>
                  </a:cubicBezTo>
                  <a:cubicBezTo>
                    <a:pt x="75" y="32"/>
                    <a:pt x="77" y="28"/>
                    <a:pt x="79" y="27"/>
                  </a:cubicBezTo>
                  <a:cubicBezTo>
                    <a:pt x="81" y="25"/>
                    <a:pt x="84" y="26"/>
                    <a:pt x="85" y="25"/>
                  </a:cubicBezTo>
                  <a:cubicBezTo>
                    <a:pt x="87" y="24"/>
                    <a:pt x="88" y="23"/>
                    <a:pt x="91" y="23"/>
                  </a:cubicBezTo>
                  <a:cubicBezTo>
                    <a:pt x="97" y="18"/>
                    <a:pt x="109" y="4"/>
                    <a:pt x="131" y="2"/>
                  </a:cubicBezTo>
                  <a:cubicBezTo>
                    <a:pt x="153" y="0"/>
                    <a:pt x="167" y="7"/>
                    <a:pt x="177" y="17"/>
                  </a:cubicBezTo>
                  <a:cubicBezTo>
                    <a:pt x="188" y="27"/>
                    <a:pt x="186" y="39"/>
                    <a:pt x="187" y="43"/>
                  </a:cubicBezTo>
                  <a:cubicBezTo>
                    <a:pt x="187" y="47"/>
                    <a:pt x="186" y="51"/>
                    <a:pt x="187" y="53"/>
                  </a:cubicBezTo>
                  <a:cubicBezTo>
                    <a:pt x="188" y="54"/>
                    <a:pt x="188" y="56"/>
                    <a:pt x="188" y="58"/>
                  </a:cubicBezTo>
                  <a:cubicBezTo>
                    <a:pt x="187" y="59"/>
                    <a:pt x="187" y="61"/>
                    <a:pt x="188" y="61"/>
                  </a:cubicBezTo>
                  <a:cubicBezTo>
                    <a:pt x="188" y="62"/>
                    <a:pt x="190" y="61"/>
                    <a:pt x="190" y="61"/>
                  </a:cubicBezTo>
                  <a:cubicBezTo>
                    <a:pt x="189" y="62"/>
                    <a:pt x="188" y="62"/>
                    <a:pt x="187" y="62"/>
                  </a:cubicBezTo>
                  <a:cubicBezTo>
                    <a:pt x="187" y="63"/>
                    <a:pt x="187" y="63"/>
                    <a:pt x="187" y="64"/>
                  </a:cubicBezTo>
                  <a:cubicBezTo>
                    <a:pt x="188" y="65"/>
                    <a:pt x="189" y="68"/>
                    <a:pt x="189" y="68"/>
                  </a:cubicBezTo>
                  <a:cubicBezTo>
                    <a:pt x="188" y="66"/>
                    <a:pt x="186" y="65"/>
                    <a:pt x="186" y="65"/>
                  </a:cubicBezTo>
                  <a:cubicBezTo>
                    <a:pt x="187" y="68"/>
                    <a:pt x="188" y="71"/>
                    <a:pt x="191" y="74"/>
                  </a:cubicBezTo>
                  <a:cubicBezTo>
                    <a:pt x="193" y="77"/>
                    <a:pt x="193" y="79"/>
                    <a:pt x="192" y="81"/>
                  </a:cubicBezTo>
                  <a:cubicBezTo>
                    <a:pt x="195" y="90"/>
                    <a:pt x="184" y="99"/>
                    <a:pt x="183" y="99"/>
                  </a:cubicBezTo>
                  <a:cubicBezTo>
                    <a:pt x="183" y="100"/>
                    <a:pt x="182" y="102"/>
                    <a:pt x="181" y="103"/>
                  </a:cubicBezTo>
                  <a:cubicBezTo>
                    <a:pt x="180" y="104"/>
                    <a:pt x="179" y="107"/>
                    <a:pt x="179" y="112"/>
                  </a:cubicBezTo>
                  <a:cubicBezTo>
                    <a:pt x="180" y="122"/>
                    <a:pt x="173" y="122"/>
                    <a:pt x="168" y="121"/>
                  </a:cubicBezTo>
                  <a:cubicBezTo>
                    <a:pt x="163" y="121"/>
                    <a:pt x="157" y="124"/>
                    <a:pt x="156" y="130"/>
                  </a:cubicBezTo>
                  <a:cubicBezTo>
                    <a:pt x="154" y="136"/>
                    <a:pt x="155" y="141"/>
                    <a:pt x="156" y="145"/>
                  </a:cubicBezTo>
                  <a:cubicBezTo>
                    <a:pt x="156" y="146"/>
                    <a:pt x="156" y="146"/>
                    <a:pt x="156" y="14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6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16734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3" pos="4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07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029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24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6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grpSp>
        <p:nvGrpSpPr>
          <p:cNvPr id="60" name="Group 9"/>
          <p:cNvGrpSpPr>
            <a:grpSpLocks noChangeAspect="1"/>
          </p:cNvGrpSpPr>
          <p:nvPr userDrawn="1"/>
        </p:nvGrpSpPr>
        <p:grpSpPr bwMode="auto">
          <a:xfrm>
            <a:off x="7156909" y="982456"/>
            <a:ext cx="1227138" cy="2573338"/>
            <a:chOff x="4427" y="630"/>
            <a:chExt cx="773" cy="1621"/>
          </a:xfrm>
        </p:grpSpPr>
        <p:sp>
          <p:nvSpPr>
            <p:cNvPr id="62" name="Freeform 10"/>
            <p:cNvSpPr>
              <a:spLocks noEditPoints="1"/>
            </p:cNvSpPr>
            <p:nvPr userDrawn="1"/>
          </p:nvSpPr>
          <p:spPr bwMode="auto">
            <a:xfrm>
              <a:off x="4741" y="630"/>
              <a:ext cx="459" cy="1621"/>
            </a:xfrm>
            <a:custGeom>
              <a:avLst/>
              <a:gdLst>
                <a:gd name="T0" fmla="*/ 13 w 54"/>
                <a:gd name="T1" fmla="*/ 93 h 194"/>
                <a:gd name="T2" fmla="*/ 14 w 54"/>
                <a:gd name="T3" fmla="*/ 95 h 194"/>
                <a:gd name="T4" fmla="*/ 12 w 54"/>
                <a:gd name="T5" fmla="*/ 89 h 194"/>
                <a:gd name="T6" fmla="*/ 22 w 54"/>
                <a:gd name="T7" fmla="*/ 18 h 194"/>
                <a:gd name="T8" fmla="*/ 25 w 54"/>
                <a:gd name="T9" fmla="*/ 26 h 194"/>
                <a:gd name="T10" fmla="*/ 27 w 54"/>
                <a:gd name="T11" fmla="*/ 22 h 194"/>
                <a:gd name="T12" fmla="*/ 23 w 54"/>
                <a:gd name="T13" fmla="*/ 13 h 194"/>
                <a:gd name="T14" fmla="*/ 22 w 54"/>
                <a:gd name="T15" fmla="*/ 13 h 194"/>
                <a:gd name="T16" fmla="*/ 49 w 54"/>
                <a:gd name="T17" fmla="*/ 108 h 194"/>
                <a:gd name="T18" fmla="*/ 48 w 54"/>
                <a:gd name="T19" fmla="*/ 107 h 194"/>
                <a:gd name="T20" fmla="*/ 49 w 54"/>
                <a:gd name="T21" fmla="*/ 108 h 194"/>
                <a:gd name="T22" fmla="*/ 5 w 54"/>
                <a:gd name="T23" fmla="*/ 89 h 194"/>
                <a:gd name="T24" fmla="*/ 9 w 54"/>
                <a:gd name="T25" fmla="*/ 71 h 194"/>
                <a:gd name="T26" fmla="*/ 10 w 54"/>
                <a:gd name="T27" fmla="*/ 44 h 194"/>
                <a:gd name="T28" fmla="*/ 18 w 54"/>
                <a:gd name="T29" fmla="*/ 31 h 194"/>
                <a:gd name="T30" fmla="*/ 15 w 54"/>
                <a:gd name="T31" fmla="*/ 16 h 194"/>
                <a:gd name="T32" fmla="*/ 22 w 54"/>
                <a:gd name="T33" fmla="*/ 10 h 194"/>
                <a:gd name="T34" fmla="*/ 27 w 54"/>
                <a:gd name="T35" fmla="*/ 3 h 194"/>
                <a:gd name="T36" fmla="*/ 38 w 54"/>
                <a:gd name="T37" fmla="*/ 2 h 194"/>
                <a:gd name="T38" fmla="*/ 45 w 54"/>
                <a:gd name="T39" fmla="*/ 7 h 194"/>
                <a:gd name="T40" fmla="*/ 48 w 54"/>
                <a:gd name="T41" fmla="*/ 17 h 194"/>
                <a:gd name="T42" fmla="*/ 48 w 54"/>
                <a:gd name="T43" fmla="*/ 20 h 194"/>
                <a:gd name="T44" fmla="*/ 46 w 54"/>
                <a:gd name="T45" fmla="*/ 23 h 194"/>
                <a:gd name="T46" fmla="*/ 46 w 54"/>
                <a:gd name="T47" fmla="*/ 25 h 194"/>
                <a:gd name="T48" fmla="*/ 42 w 54"/>
                <a:gd name="T49" fmla="*/ 28 h 194"/>
                <a:gd name="T50" fmla="*/ 41 w 54"/>
                <a:gd name="T51" fmla="*/ 30 h 194"/>
                <a:gd name="T52" fmla="*/ 42 w 54"/>
                <a:gd name="T53" fmla="*/ 34 h 194"/>
                <a:gd name="T54" fmla="*/ 42 w 54"/>
                <a:gd name="T55" fmla="*/ 34 h 194"/>
                <a:gd name="T56" fmla="*/ 49 w 54"/>
                <a:gd name="T57" fmla="*/ 50 h 194"/>
                <a:gd name="T58" fmla="*/ 50 w 54"/>
                <a:gd name="T59" fmla="*/ 72 h 194"/>
                <a:gd name="T60" fmla="*/ 53 w 54"/>
                <a:gd name="T61" fmla="*/ 94 h 194"/>
                <a:gd name="T62" fmla="*/ 53 w 54"/>
                <a:gd name="T63" fmla="*/ 105 h 194"/>
                <a:gd name="T64" fmla="*/ 51 w 54"/>
                <a:gd name="T65" fmla="*/ 112 h 194"/>
                <a:gd name="T66" fmla="*/ 46 w 54"/>
                <a:gd name="T67" fmla="*/ 114 h 194"/>
                <a:gd name="T68" fmla="*/ 38 w 54"/>
                <a:gd name="T69" fmla="*/ 135 h 194"/>
                <a:gd name="T70" fmla="*/ 35 w 54"/>
                <a:gd name="T71" fmla="*/ 146 h 194"/>
                <a:gd name="T72" fmla="*/ 33 w 54"/>
                <a:gd name="T73" fmla="*/ 155 h 194"/>
                <a:gd name="T74" fmla="*/ 30 w 54"/>
                <a:gd name="T75" fmla="*/ 166 h 194"/>
                <a:gd name="T76" fmla="*/ 29 w 54"/>
                <a:gd name="T77" fmla="*/ 174 h 194"/>
                <a:gd name="T78" fmla="*/ 40 w 54"/>
                <a:gd name="T79" fmla="*/ 182 h 194"/>
                <a:gd name="T80" fmla="*/ 46 w 54"/>
                <a:gd name="T81" fmla="*/ 186 h 194"/>
                <a:gd name="T82" fmla="*/ 28 w 54"/>
                <a:gd name="T83" fmla="*/ 188 h 194"/>
                <a:gd name="T84" fmla="*/ 24 w 54"/>
                <a:gd name="T85" fmla="*/ 190 h 194"/>
                <a:gd name="T86" fmla="*/ 16 w 54"/>
                <a:gd name="T87" fmla="*/ 193 h 194"/>
                <a:gd name="T88" fmla="*/ 14 w 54"/>
                <a:gd name="T89" fmla="*/ 184 h 194"/>
                <a:gd name="T90" fmla="*/ 13 w 54"/>
                <a:gd name="T91" fmla="*/ 169 h 194"/>
                <a:gd name="T92" fmla="*/ 10 w 54"/>
                <a:gd name="T93" fmla="*/ 166 h 194"/>
                <a:gd name="T94" fmla="*/ 10 w 54"/>
                <a:gd name="T95" fmla="*/ 157 h 194"/>
                <a:gd name="T96" fmla="*/ 14 w 54"/>
                <a:gd name="T97" fmla="*/ 136 h 194"/>
                <a:gd name="T98" fmla="*/ 15 w 54"/>
                <a:gd name="T99" fmla="*/ 116 h 194"/>
                <a:gd name="T100" fmla="*/ 13 w 54"/>
                <a:gd name="T101" fmla="*/ 100 h 194"/>
                <a:gd name="T102" fmla="*/ 11 w 54"/>
                <a:gd name="T103" fmla="*/ 113 h 194"/>
                <a:gd name="T104" fmla="*/ 3 w 54"/>
                <a:gd name="T105" fmla="*/ 11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4" h="194">
                  <a:moveTo>
                    <a:pt x="14" y="95"/>
                  </a:moveTo>
                  <a:cubicBezTo>
                    <a:pt x="14" y="94"/>
                    <a:pt x="13" y="94"/>
                    <a:pt x="13" y="93"/>
                  </a:cubicBezTo>
                  <a:cubicBezTo>
                    <a:pt x="13" y="94"/>
                    <a:pt x="13" y="95"/>
                    <a:pt x="14" y="95"/>
                  </a:cubicBezTo>
                  <a:cubicBezTo>
                    <a:pt x="14" y="95"/>
                    <a:pt x="14" y="95"/>
                    <a:pt x="14" y="95"/>
                  </a:cubicBezTo>
                  <a:moveTo>
                    <a:pt x="12" y="87"/>
                  </a:moveTo>
                  <a:cubicBezTo>
                    <a:pt x="12" y="87"/>
                    <a:pt x="12" y="88"/>
                    <a:pt x="12" y="89"/>
                  </a:cubicBezTo>
                  <a:cubicBezTo>
                    <a:pt x="12" y="88"/>
                    <a:pt x="12" y="87"/>
                    <a:pt x="12" y="87"/>
                  </a:cubicBezTo>
                  <a:moveTo>
                    <a:pt x="22" y="18"/>
                  </a:moveTo>
                  <a:cubicBezTo>
                    <a:pt x="23" y="20"/>
                    <a:pt x="24" y="21"/>
                    <a:pt x="25" y="23"/>
                  </a:cubicBezTo>
                  <a:cubicBezTo>
                    <a:pt x="25" y="26"/>
                    <a:pt x="25" y="26"/>
                    <a:pt x="25" y="26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7" y="22"/>
                    <a:pt x="25" y="20"/>
                    <a:pt x="24" y="17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3" y="13"/>
                    <a:pt x="23" y="13"/>
                    <a:pt x="23" y="13"/>
                  </a:cubicBezTo>
                  <a:cubicBezTo>
                    <a:pt x="22" y="13"/>
                    <a:pt x="22" y="13"/>
                    <a:pt x="22" y="13"/>
                  </a:cubicBezTo>
                  <a:cubicBezTo>
                    <a:pt x="22" y="13"/>
                    <a:pt x="20" y="16"/>
                    <a:pt x="22" y="18"/>
                  </a:cubicBezTo>
                  <a:moveTo>
                    <a:pt x="49" y="108"/>
                  </a:moveTo>
                  <a:cubicBezTo>
                    <a:pt x="49" y="108"/>
                    <a:pt x="49" y="107"/>
                    <a:pt x="49" y="106"/>
                  </a:cubicBezTo>
                  <a:cubicBezTo>
                    <a:pt x="49" y="106"/>
                    <a:pt x="48" y="106"/>
                    <a:pt x="48" y="107"/>
                  </a:cubicBezTo>
                  <a:cubicBezTo>
                    <a:pt x="48" y="108"/>
                    <a:pt x="48" y="109"/>
                    <a:pt x="48" y="109"/>
                  </a:cubicBezTo>
                  <a:cubicBezTo>
                    <a:pt x="48" y="109"/>
                    <a:pt x="49" y="109"/>
                    <a:pt x="49" y="108"/>
                  </a:cubicBezTo>
                  <a:moveTo>
                    <a:pt x="0" y="100"/>
                  </a:moveTo>
                  <a:cubicBezTo>
                    <a:pt x="1" y="98"/>
                    <a:pt x="4" y="93"/>
                    <a:pt x="5" y="89"/>
                  </a:cubicBezTo>
                  <a:cubicBezTo>
                    <a:pt x="6" y="85"/>
                    <a:pt x="10" y="80"/>
                    <a:pt x="10" y="79"/>
                  </a:cubicBezTo>
                  <a:cubicBezTo>
                    <a:pt x="10" y="76"/>
                    <a:pt x="10" y="74"/>
                    <a:pt x="9" y="71"/>
                  </a:cubicBezTo>
                  <a:cubicBezTo>
                    <a:pt x="9" y="68"/>
                    <a:pt x="10" y="64"/>
                    <a:pt x="10" y="61"/>
                  </a:cubicBezTo>
                  <a:cubicBezTo>
                    <a:pt x="10" y="58"/>
                    <a:pt x="9" y="49"/>
                    <a:pt x="10" y="44"/>
                  </a:cubicBezTo>
                  <a:cubicBezTo>
                    <a:pt x="10" y="39"/>
                    <a:pt x="12" y="38"/>
                    <a:pt x="14" y="36"/>
                  </a:cubicBezTo>
                  <a:cubicBezTo>
                    <a:pt x="15" y="33"/>
                    <a:pt x="18" y="31"/>
                    <a:pt x="18" y="31"/>
                  </a:cubicBezTo>
                  <a:cubicBezTo>
                    <a:pt x="18" y="31"/>
                    <a:pt x="16" y="29"/>
                    <a:pt x="15" y="27"/>
                  </a:cubicBezTo>
                  <a:cubicBezTo>
                    <a:pt x="14" y="24"/>
                    <a:pt x="14" y="22"/>
                    <a:pt x="15" y="16"/>
                  </a:cubicBezTo>
                  <a:cubicBezTo>
                    <a:pt x="16" y="9"/>
                    <a:pt x="22" y="10"/>
                    <a:pt x="22" y="10"/>
                  </a:cubicBezTo>
                  <a:cubicBezTo>
                    <a:pt x="22" y="10"/>
                    <a:pt x="22" y="10"/>
                    <a:pt x="22" y="10"/>
                  </a:cubicBezTo>
                  <a:cubicBezTo>
                    <a:pt x="23" y="9"/>
                    <a:pt x="23" y="10"/>
                    <a:pt x="23" y="10"/>
                  </a:cubicBezTo>
                  <a:cubicBezTo>
                    <a:pt x="23" y="10"/>
                    <a:pt x="24" y="6"/>
                    <a:pt x="27" y="3"/>
                  </a:cubicBezTo>
                  <a:cubicBezTo>
                    <a:pt x="30" y="0"/>
                    <a:pt x="36" y="3"/>
                    <a:pt x="36" y="3"/>
                  </a:cubicBezTo>
                  <a:cubicBezTo>
                    <a:pt x="36" y="3"/>
                    <a:pt x="36" y="2"/>
                    <a:pt x="38" y="2"/>
                  </a:cubicBezTo>
                  <a:cubicBezTo>
                    <a:pt x="39" y="2"/>
                    <a:pt x="43" y="3"/>
                    <a:pt x="45" y="4"/>
                  </a:cubicBezTo>
                  <a:cubicBezTo>
                    <a:pt x="46" y="5"/>
                    <a:pt x="45" y="7"/>
                    <a:pt x="45" y="7"/>
                  </a:cubicBezTo>
                  <a:cubicBezTo>
                    <a:pt x="45" y="7"/>
                    <a:pt x="47" y="11"/>
                    <a:pt x="47" y="13"/>
                  </a:cubicBezTo>
                  <a:cubicBezTo>
                    <a:pt x="47" y="14"/>
                    <a:pt x="48" y="15"/>
                    <a:pt x="48" y="17"/>
                  </a:cubicBezTo>
                  <a:cubicBezTo>
                    <a:pt x="49" y="18"/>
                    <a:pt x="50" y="18"/>
                    <a:pt x="50" y="19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20"/>
                    <a:pt x="47" y="21"/>
                    <a:pt x="47" y="22"/>
                  </a:cubicBezTo>
                  <a:cubicBezTo>
                    <a:pt x="47" y="22"/>
                    <a:pt x="46" y="23"/>
                    <a:pt x="46" y="23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6" y="23"/>
                    <a:pt x="47" y="25"/>
                    <a:pt x="46" y="25"/>
                  </a:cubicBezTo>
                  <a:cubicBezTo>
                    <a:pt x="46" y="25"/>
                    <a:pt x="46" y="26"/>
                    <a:pt x="46" y="27"/>
                  </a:cubicBezTo>
                  <a:cubicBezTo>
                    <a:pt x="45" y="29"/>
                    <a:pt x="43" y="28"/>
                    <a:pt x="42" y="28"/>
                  </a:cubicBezTo>
                  <a:cubicBezTo>
                    <a:pt x="40" y="28"/>
                    <a:pt x="39" y="29"/>
                    <a:pt x="39" y="29"/>
                  </a:cubicBezTo>
                  <a:cubicBezTo>
                    <a:pt x="39" y="29"/>
                    <a:pt x="40" y="30"/>
                    <a:pt x="41" y="30"/>
                  </a:cubicBezTo>
                  <a:cubicBezTo>
                    <a:pt x="42" y="31"/>
                    <a:pt x="41" y="33"/>
                    <a:pt x="41" y="33"/>
                  </a:cubicBezTo>
                  <a:cubicBezTo>
                    <a:pt x="41" y="33"/>
                    <a:pt x="41" y="33"/>
                    <a:pt x="42" y="34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3"/>
                    <a:pt x="42" y="34"/>
                    <a:pt x="42" y="34"/>
                  </a:cubicBezTo>
                  <a:cubicBezTo>
                    <a:pt x="44" y="35"/>
                    <a:pt x="46" y="37"/>
                    <a:pt x="47" y="39"/>
                  </a:cubicBezTo>
                  <a:cubicBezTo>
                    <a:pt x="48" y="41"/>
                    <a:pt x="49" y="46"/>
                    <a:pt x="49" y="50"/>
                  </a:cubicBezTo>
                  <a:cubicBezTo>
                    <a:pt x="50" y="53"/>
                    <a:pt x="50" y="56"/>
                    <a:pt x="50" y="59"/>
                  </a:cubicBezTo>
                  <a:cubicBezTo>
                    <a:pt x="49" y="63"/>
                    <a:pt x="50" y="67"/>
                    <a:pt x="50" y="72"/>
                  </a:cubicBezTo>
                  <a:cubicBezTo>
                    <a:pt x="50" y="77"/>
                    <a:pt x="51" y="80"/>
                    <a:pt x="52" y="83"/>
                  </a:cubicBezTo>
                  <a:cubicBezTo>
                    <a:pt x="53" y="87"/>
                    <a:pt x="52" y="91"/>
                    <a:pt x="53" y="94"/>
                  </a:cubicBezTo>
                  <a:cubicBezTo>
                    <a:pt x="53" y="97"/>
                    <a:pt x="54" y="103"/>
                    <a:pt x="54" y="104"/>
                  </a:cubicBezTo>
                  <a:cubicBezTo>
                    <a:pt x="54" y="105"/>
                    <a:pt x="53" y="105"/>
                    <a:pt x="53" y="105"/>
                  </a:cubicBezTo>
                  <a:cubicBezTo>
                    <a:pt x="53" y="105"/>
                    <a:pt x="53" y="107"/>
                    <a:pt x="53" y="108"/>
                  </a:cubicBezTo>
                  <a:cubicBezTo>
                    <a:pt x="52" y="109"/>
                    <a:pt x="52" y="111"/>
                    <a:pt x="51" y="112"/>
                  </a:cubicBezTo>
                  <a:cubicBezTo>
                    <a:pt x="50" y="113"/>
                    <a:pt x="48" y="113"/>
                    <a:pt x="48" y="113"/>
                  </a:cubicBezTo>
                  <a:cubicBezTo>
                    <a:pt x="47" y="114"/>
                    <a:pt x="46" y="114"/>
                    <a:pt x="46" y="114"/>
                  </a:cubicBezTo>
                  <a:cubicBezTo>
                    <a:pt x="46" y="114"/>
                    <a:pt x="45" y="115"/>
                    <a:pt x="43" y="119"/>
                  </a:cubicBezTo>
                  <a:cubicBezTo>
                    <a:pt x="42" y="124"/>
                    <a:pt x="40" y="132"/>
                    <a:pt x="38" y="135"/>
                  </a:cubicBezTo>
                  <a:cubicBezTo>
                    <a:pt x="37" y="138"/>
                    <a:pt x="38" y="139"/>
                    <a:pt x="36" y="141"/>
                  </a:cubicBezTo>
                  <a:cubicBezTo>
                    <a:pt x="34" y="143"/>
                    <a:pt x="35" y="144"/>
                    <a:pt x="35" y="146"/>
                  </a:cubicBezTo>
                  <a:cubicBezTo>
                    <a:pt x="34" y="148"/>
                    <a:pt x="32" y="154"/>
                    <a:pt x="32" y="154"/>
                  </a:cubicBezTo>
                  <a:cubicBezTo>
                    <a:pt x="32" y="154"/>
                    <a:pt x="33" y="155"/>
                    <a:pt x="33" y="155"/>
                  </a:cubicBezTo>
                  <a:cubicBezTo>
                    <a:pt x="33" y="156"/>
                    <a:pt x="32" y="158"/>
                    <a:pt x="32" y="159"/>
                  </a:cubicBezTo>
                  <a:cubicBezTo>
                    <a:pt x="31" y="161"/>
                    <a:pt x="31" y="165"/>
                    <a:pt x="30" y="166"/>
                  </a:cubicBezTo>
                  <a:cubicBezTo>
                    <a:pt x="30" y="166"/>
                    <a:pt x="29" y="167"/>
                    <a:pt x="29" y="167"/>
                  </a:cubicBezTo>
                  <a:cubicBezTo>
                    <a:pt x="29" y="167"/>
                    <a:pt x="29" y="170"/>
                    <a:pt x="29" y="174"/>
                  </a:cubicBezTo>
                  <a:cubicBezTo>
                    <a:pt x="29" y="178"/>
                    <a:pt x="33" y="180"/>
                    <a:pt x="34" y="180"/>
                  </a:cubicBezTo>
                  <a:cubicBezTo>
                    <a:pt x="36" y="181"/>
                    <a:pt x="39" y="182"/>
                    <a:pt x="40" y="182"/>
                  </a:cubicBezTo>
                  <a:cubicBezTo>
                    <a:pt x="41" y="183"/>
                    <a:pt x="43" y="183"/>
                    <a:pt x="45" y="183"/>
                  </a:cubicBezTo>
                  <a:cubicBezTo>
                    <a:pt x="46" y="183"/>
                    <a:pt x="47" y="185"/>
                    <a:pt x="46" y="186"/>
                  </a:cubicBezTo>
                  <a:cubicBezTo>
                    <a:pt x="45" y="188"/>
                    <a:pt x="43" y="188"/>
                    <a:pt x="38" y="188"/>
                  </a:cubicBezTo>
                  <a:cubicBezTo>
                    <a:pt x="34" y="188"/>
                    <a:pt x="31" y="188"/>
                    <a:pt x="28" y="188"/>
                  </a:cubicBezTo>
                  <a:cubicBezTo>
                    <a:pt x="26" y="188"/>
                    <a:pt x="23" y="187"/>
                    <a:pt x="23" y="187"/>
                  </a:cubicBezTo>
                  <a:cubicBezTo>
                    <a:pt x="23" y="187"/>
                    <a:pt x="24" y="188"/>
                    <a:pt x="24" y="190"/>
                  </a:cubicBezTo>
                  <a:cubicBezTo>
                    <a:pt x="25" y="192"/>
                    <a:pt x="24" y="193"/>
                    <a:pt x="23" y="193"/>
                  </a:cubicBezTo>
                  <a:cubicBezTo>
                    <a:pt x="21" y="194"/>
                    <a:pt x="18" y="194"/>
                    <a:pt x="16" y="193"/>
                  </a:cubicBezTo>
                  <a:cubicBezTo>
                    <a:pt x="13" y="192"/>
                    <a:pt x="13" y="190"/>
                    <a:pt x="13" y="188"/>
                  </a:cubicBezTo>
                  <a:cubicBezTo>
                    <a:pt x="13" y="186"/>
                    <a:pt x="14" y="185"/>
                    <a:pt x="14" y="184"/>
                  </a:cubicBezTo>
                  <a:cubicBezTo>
                    <a:pt x="14" y="184"/>
                    <a:pt x="15" y="181"/>
                    <a:pt x="14" y="177"/>
                  </a:cubicBezTo>
                  <a:cubicBezTo>
                    <a:pt x="14" y="172"/>
                    <a:pt x="13" y="169"/>
                    <a:pt x="13" y="169"/>
                  </a:cubicBezTo>
                  <a:cubicBezTo>
                    <a:pt x="13" y="169"/>
                    <a:pt x="12" y="168"/>
                    <a:pt x="11" y="168"/>
                  </a:cubicBezTo>
                  <a:cubicBezTo>
                    <a:pt x="10" y="168"/>
                    <a:pt x="9" y="167"/>
                    <a:pt x="10" y="166"/>
                  </a:cubicBezTo>
                  <a:cubicBezTo>
                    <a:pt x="10" y="164"/>
                    <a:pt x="10" y="160"/>
                    <a:pt x="9" y="158"/>
                  </a:cubicBezTo>
                  <a:cubicBezTo>
                    <a:pt x="9" y="157"/>
                    <a:pt x="10" y="157"/>
                    <a:pt x="10" y="157"/>
                  </a:cubicBezTo>
                  <a:cubicBezTo>
                    <a:pt x="10" y="157"/>
                    <a:pt x="12" y="149"/>
                    <a:pt x="12" y="146"/>
                  </a:cubicBezTo>
                  <a:cubicBezTo>
                    <a:pt x="13" y="143"/>
                    <a:pt x="13" y="138"/>
                    <a:pt x="14" y="136"/>
                  </a:cubicBezTo>
                  <a:cubicBezTo>
                    <a:pt x="15" y="134"/>
                    <a:pt x="15" y="132"/>
                    <a:pt x="15" y="130"/>
                  </a:cubicBezTo>
                  <a:cubicBezTo>
                    <a:pt x="15" y="127"/>
                    <a:pt x="15" y="122"/>
                    <a:pt x="15" y="116"/>
                  </a:cubicBezTo>
                  <a:cubicBezTo>
                    <a:pt x="14" y="110"/>
                    <a:pt x="13" y="105"/>
                    <a:pt x="13" y="103"/>
                  </a:cubicBezTo>
                  <a:cubicBezTo>
                    <a:pt x="13" y="102"/>
                    <a:pt x="13" y="101"/>
                    <a:pt x="13" y="100"/>
                  </a:cubicBezTo>
                  <a:cubicBezTo>
                    <a:pt x="13" y="101"/>
                    <a:pt x="13" y="102"/>
                    <a:pt x="13" y="102"/>
                  </a:cubicBezTo>
                  <a:cubicBezTo>
                    <a:pt x="13" y="104"/>
                    <a:pt x="11" y="110"/>
                    <a:pt x="11" y="113"/>
                  </a:cubicBezTo>
                  <a:cubicBezTo>
                    <a:pt x="10" y="116"/>
                    <a:pt x="7" y="118"/>
                    <a:pt x="6" y="118"/>
                  </a:cubicBezTo>
                  <a:cubicBezTo>
                    <a:pt x="6" y="117"/>
                    <a:pt x="4" y="115"/>
                    <a:pt x="3" y="110"/>
                  </a:cubicBezTo>
                  <a:cubicBezTo>
                    <a:pt x="2" y="105"/>
                    <a:pt x="0" y="103"/>
                    <a:pt x="0" y="10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11"/>
            <p:cNvSpPr>
              <a:spLocks/>
            </p:cNvSpPr>
            <p:nvPr userDrawn="1"/>
          </p:nvSpPr>
          <p:spPr bwMode="auto">
            <a:xfrm>
              <a:off x="4427" y="689"/>
              <a:ext cx="425" cy="1512"/>
            </a:xfrm>
            <a:custGeom>
              <a:avLst/>
              <a:gdLst>
                <a:gd name="T0" fmla="*/ 48 w 50"/>
                <a:gd name="T1" fmla="*/ 32 h 181"/>
                <a:gd name="T2" fmla="*/ 50 w 50"/>
                <a:gd name="T3" fmla="*/ 44 h 181"/>
                <a:gd name="T4" fmla="*/ 48 w 50"/>
                <a:gd name="T5" fmla="*/ 67 h 181"/>
                <a:gd name="T6" fmla="*/ 42 w 50"/>
                <a:gd name="T7" fmla="*/ 80 h 181"/>
                <a:gd name="T8" fmla="*/ 41 w 50"/>
                <a:gd name="T9" fmla="*/ 105 h 181"/>
                <a:gd name="T10" fmla="*/ 39 w 50"/>
                <a:gd name="T11" fmla="*/ 119 h 181"/>
                <a:gd name="T12" fmla="*/ 37 w 50"/>
                <a:gd name="T13" fmla="*/ 126 h 181"/>
                <a:gd name="T14" fmla="*/ 37 w 50"/>
                <a:gd name="T15" fmla="*/ 156 h 181"/>
                <a:gd name="T16" fmla="*/ 36 w 50"/>
                <a:gd name="T17" fmla="*/ 165 h 181"/>
                <a:gd name="T18" fmla="*/ 28 w 50"/>
                <a:gd name="T19" fmla="*/ 176 h 181"/>
                <a:gd name="T20" fmla="*/ 31 w 50"/>
                <a:gd name="T21" fmla="*/ 157 h 181"/>
                <a:gd name="T22" fmla="*/ 28 w 50"/>
                <a:gd name="T23" fmla="*/ 135 h 181"/>
                <a:gd name="T24" fmla="*/ 21 w 50"/>
                <a:gd name="T25" fmla="*/ 123 h 181"/>
                <a:gd name="T26" fmla="*/ 22 w 50"/>
                <a:gd name="T27" fmla="*/ 138 h 181"/>
                <a:gd name="T28" fmla="*/ 25 w 50"/>
                <a:gd name="T29" fmla="*/ 163 h 181"/>
                <a:gd name="T30" fmla="*/ 26 w 50"/>
                <a:gd name="T31" fmla="*/ 172 h 181"/>
                <a:gd name="T32" fmla="*/ 22 w 50"/>
                <a:gd name="T33" fmla="*/ 173 h 181"/>
                <a:gd name="T34" fmla="*/ 16 w 50"/>
                <a:gd name="T35" fmla="*/ 176 h 181"/>
                <a:gd name="T36" fmla="*/ 8 w 50"/>
                <a:gd name="T37" fmla="*/ 173 h 181"/>
                <a:gd name="T38" fmla="*/ 17 w 50"/>
                <a:gd name="T39" fmla="*/ 166 h 181"/>
                <a:gd name="T40" fmla="*/ 14 w 50"/>
                <a:gd name="T41" fmla="*/ 148 h 181"/>
                <a:gd name="T42" fmla="*/ 10 w 50"/>
                <a:gd name="T43" fmla="*/ 126 h 181"/>
                <a:gd name="T44" fmla="*/ 6 w 50"/>
                <a:gd name="T45" fmla="*/ 119 h 181"/>
                <a:gd name="T46" fmla="*/ 6 w 50"/>
                <a:gd name="T47" fmla="*/ 111 h 181"/>
                <a:gd name="T48" fmla="*/ 4 w 50"/>
                <a:gd name="T49" fmla="*/ 105 h 181"/>
                <a:gd name="T50" fmla="*/ 4 w 50"/>
                <a:gd name="T51" fmla="*/ 97 h 181"/>
                <a:gd name="T52" fmla="*/ 5 w 50"/>
                <a:gd name="T53" fmla="*/ 84 h 181"/>
                <a:gd name="T54" fmla="*/ 8 w 50"/>
                <a:gd name="T55" fmla="*/ 75 h 181"/>
                <a:gd name="T56" fmla="*/ 8 w 50"/>
                <a:gd name="T57" fmla="*/ 71 h 181"/>
                <a:gd name="T58" fmla="*/ 4 w 50"/>
                <a:gd name="T59" fmla="*/ 70 h 181"/>
                <a:gd name="T60" fmla="*/ 1 w 50"/>
                <a:gd name="T61" fmla="*/ 61 h 181"/>
                <a:gd name="T62" fmla="*/ 4 w 50"/>
                <a:gd name="T63" fmla="*/ 50 h 181"/>
                <a:gd name="T64" fmla="*/ 12 w 50"/>
                <a:gd name="T65" fmla="*/ 34 h 181"/>
                <a:gd name="T66" fmla="*/ 18 w 50"/>
                <a:gd name="T67" fmla="*/ 26 h 181"/>
                <a:gd name="T68" fmla="*/ 18 w 50"/>
                <a:gd name="T69" fmla="*/ 22 h 181"/>
                <a:gd name="T70" fmla="*/ 16 w 50"/>
                <a:gd name="T71" fmla="*/ 18 h 181"/>
                <a:gd name="T72" fmla="*/ 19 w 50"/>
                <a:gd name="T73" fmla="*/ 3 h 181"/>
                <a:gd name="T74" fmla="*/ 25 w 50"/>
                <a:gd name="T75" fmla="*/ 0 h 181"/>
                <a:gd name="T76" fmla="*/ 35 w 50"/>
                <a:gd name="T77" fmla="*/ 8 h 181"/>
                <a:gd name="T78" fmla="*/ 35 w 50"/>
                <a:gd name="T79" fmla="*/ 18 h 181"/>
                <a:gd name="T80" fmla="*/ 32 w 50"/>
                <a:gd name="T81" fmla="*/ 23 h 181"/>
                <a:gd name="T82" fmla="*/ 34 w 50"/>
                <a:gd name="T83" fmla="*/ 26 h 181"/>
                <a:gd name="T84" fmla="*/ 40 w 50"/>
                <a:gd name="T85" fmla="*/ 3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0" h="181">
                  <a:moveTo>
                    <a:pt x="40" y="30"/>
                  </a:moveTo>
                  <a:cubicBezTo>
                    <a:pt x="43" y="30"/>
                    <a:pt x="46" y="30"/>
                    <a:pt x="48" y="32"/>
                  </a:cubicBezTo>
                  <a:cubicBezTo>
                    <a:pt x="49" y="34"/>
                    <a:pt x="49" y="36"/>
                    <a:pt x="49" y="37"/>
                  </a:cubicBezTo>
                  <a:cubicBezTo>
                    <a:pt x="49" y="40"/>
                    <a:pt x="50" y="42"/>
                    <a:pt x="50" y="44"/>
                  </a:cubicBezTo>
                  <a:cubicBezTo>
                    <a:pt x="50" y="48"/>
                    <a:pt x="50" y="52"/>
                    <a:pt x="50" y="56"/>
                  </a:cubicBezTo>
                  <a:cubicBezTo>
                    <a:pt x="50" y="60"/>
                    <a:pt x="50" y="64"/>
                    <a:pt x="48" y="67"/>
                  </a:cubicBezTo>
                  <a:cubicBezTo>
                    <a:pt x="47" y="70"/>
                    <a:pt x="44" y="70"/>
                    <a:pt x="41" y="71"/>
                  </a:cubicBezTo>
                  <a:cubicBezTo>
                    <a:pt x="39" y="71"/>
                    <a:pt x="41" y="79"/>
                    <a:pt x="42" y="80"/>
                  </a:cubicBezTo>
                  <a:cubicBezTo>
                    <a:pt x="44" y="88"/>
                    <a:pt x="43" y="97"/>
                    <a:pt x="44" y="105"/>
                  </a:cubicBezTo>
                  <a:cubicBezTo>
                    <a:pt x="43" y="106"/>
                    <a:pt x="42" y="105"/>
                    <a:pt x="41" y="105"/>
                  </a:cubicBezTo>
                  <a:cubicBezTo>
                    <a:pt x="41" y="105"/>
                    <a:pt x="41" y="108"/>
                    <a:pt x="41" y="108"/>
                  </a:cubicBezTo>
                  <a:cubicBezTo>
                    <a:pt x="40" y="112"/>
                    <a:pt x="40" y="116"/>
                    <a:pt x="39" y="119"/>
                  </a:cubicBezTo>
                  <a:cubicBezTo>
                    <a:pt x="39" y="120"/>
                    <a:pt x="39" y="123"/>
                    <a:pt x="38" y="123"/>
                  </a:cubicBezTo>
                  <a:cubicBezTo>
                    <a:pt x="36" y="123"/>
                    <a:pt x="36" y="125"/>
                    <a:pt x="37" y="126"/>
                  </a:cubicBezTo>
                  <a:cubicBezTo>
                    <a:pt x="37" y="129"/>
                    <a:pt x="38" y="132"/>
                    <a:pt x="39" y="135"/>
                  </a:cubicBezTo>
                  <a:cubicBezTo>
                    <a:pt x="40" y="142"/>
                    <a:pt x="38" y="149"/>
                    <a:pt x="37" y="156"/>
                  </a:cubicBezTo>
                  <a:cubicBezTo>
                    <a:pt x="37" y="157"/>
                    <a:pt x="36" y="159"/>
                    <a:pt x="36" y="160"/>
                  </a:cubicBezTo>
                  <a:cubicBezTo>
                    <a:pt x="36" y="162"/>
                    <a:pt x="36" y="164"/>
                    <a:pt x="36" y="165"/>
                  </a:cubicBezTo>
                  <a:cubicBezTo>
                    <a:pt x="38" y="168"/>
                    <a:pt x="36" y="170"/>
                    <a:pt x="37" y="173"/>
                  </a:cubicBezTo>
                  <a:cubicBezTo>
                    <a:pt x="38" y="178"/>
                    <a:pt x="28" y="181"/>
                    <a:pt x="28" y="176"/>
                  </a:cubicBezTo>
                  <a:cubicBezTo>
                    <a:pt x="28" y="173"/>
                    <a:pt x="29" y="170"/>
                    <a:pt x="29" y="168"/>
                  </a:cubicBezTo>
                  <a:cubicBezTo>
                    <a:pt x="30" y="164"/>
                    <a:pt x="31" y="161"/>
                    <a:pt x="31" y="157"/>
                  </a:cubicBezTo>
                  <a:cubicBezTo>
                    <a:pt x="31" y="154"/>
                    <a:pt x="30" y="150"/>
                    <a:pt x="30" y="146"/>
                  </a:cubicBezTo>
                  <a:cubicBezTo>
                    <a:pt x="29" y="143"/>
                    <a:pt x="30" y="139"/>
                    <a:pt x="28" y="135"/>
                  </a:cubicBezTo>
                  <a:cubicBezTo>
                    <a:pt x="27" y="132"/>
                    <a:pt x="26" y="129"/>
                    <a:pt x="25" y="126"/>
                  </a:cubicBezTo>
                  <a:cubicBezTo>
                    <a:pt x="25" y="124"/>
                    <a:pt x="24" y="122"/>
                    <a:pt x="21" y="123"/>
                  </a:cubicBezTo>
                  <a:cubicBezTo>
                    <a:pt x="22" y="125"/>
                    <a:pt x="21" y="128"/>
                    <a:pt x="21" y="130"/>
                  </a:cubicBezTo>
                  <a:cubicBezTo>
                    <a:pt x="21" y="133"/>
                    <a:pt x="22" y="136"/>
                    <a:pt x="22" y="138"/>
                  </a:cubicBezTo>
                  <a:cubicBezTo>
                    <a:pt x="24" y="144"/>
                    <a:pt x="23" y="150"/>
                    <a:pt x="24" y="156"/>
                  </a:cubicBezTo>
                  <a:cubicBezTo>
                    <a:pt x="24" y="159"/>
                    <a:pt x="24" y="161"/>
                    <a:pt x="25" y="163"/>
                  </a:cubicBezTo>
                  <a:cubicBezTo>
                    <a:pt x="26" y="165"/>
                    <a:pt x="27" y="167"/>
                    <a:pt x="26" y="169"/>
                  </a:cubicBezTo>
                  <a:cubicBezTo>
                    <a:pt x="26" y="170"/>
                    <a:pt x="26" y="171"/>
                    <a:pt x="26" y="172"/>
                  </a:cubicBezTo>
                  <a:cubicBezTo>
                    <a:pt x="26" y="173"/>
                    <a:pt x="26" y="173"/>
                    <a:pt x="24" y="173"/>
                  </a:cubicBezTo>
                  <a:cubicBezTo>
                    <a:pt x="24" y="173"/>
                    <a:pt x="23" y="173"/>
                    <a:pt x="22" y="173"/>
                  </a:cubicBezTo>
                  <a:cubicBezTo>
                    <a:pt x="21" y="172"/>
                    <a:pt x="22" y="172"/>
                    <a:pt x="22" y="171"/>
                  </a:cubicBezTo>
                  <a:cubicBezTo>
                    <a:pt x="19" y="171"/>
                    <a:pt x="17" y="174"/>
                    <a:pt x="16" y="176"/>
                  </a:cubicBezTo>
                  <a:cubicBezTo>
                    <a:pt x="14" y="177"/>
                    <a:pt x="10" y="177"/>
                    <a:pt x="8" y="177"/>
                  </a:cubicBezTo>
                  <a:cubicBezTo>
                    <a:pt x="4" y="177"/>
                    <a:pt x="6" y="175"/>
                    <a:pt x="8" y="173"/>
                  </a:cubicBezTo>
                  <a:cubicBezTo>
                    <a:pt x="9" y="172"/>
                    <a:pt x="11" y="171"/>
                    <a:pt x="13" y="170"/>
                  </a:cubicBezTo>
                  <a:cubicBezTo>
                    <a:pt x="15" y="169"/>
                    <a:pt x="16" y="168"/>
                    <a:pt x="17" y="166"/>
                  </a:cubicBezTo>
                  <a:cubicBezTo>
                    <a:pt x="18" y="164"/>
                    <a:pt x="18" y="162"/>
                    <a:pt x="17" y="159"/>
                  </a:cubicBezTo>
                  <a:cubicBezTo>
                    <a:pt x="16" y="155"/>
                    <a:pt x="15" y="152"/>
                    <a:pt x="14" y="148"/>
                  </a:cubicBezTo>
                  <a:cubicBezTo>
                    <a:pt x="13" y="145"/>
                    <a:pt x="12" y="141"/>
                    <a:pt x="11" y="138"/>
                  </a:cubicBezTo>
                  <a:cubicBezTo>
                    <a:pt x="11" y="134"/>
                    <a:pt x="11" y="130"/>
                    <a:pt x="10" y="126"/>
                  </a:cubicBezTo>
                  <a:cubicBezTo>
                    <a:pt x="10" y="125"/>
                    <a:pt x="9" y="123"/>
                    <a:pt x="9" y="122"/>
                  </a:cubicBezTo>
                  <a:cubicBezTo>
                    <a:pt x="8" y="121"/>
                    <a:pt x="7" y="121"/>
                    <a:pt x="6" y="119"/>
                  </a:cubicBezTo>
                  <a:cubicBezTo>
                    <a:pt x="6" y="118"/>
                    <a:pt x="6" y="117"/>
                    <a:pt x="6" y="116"/>
                  </a:cubicBezTo>
                  <a:cubicBezTo>
                    <a:pt x="6" y="114"/>
                    <a:pt x="6" y="112"/>
                    <a:pt x="6" y="111"/>
                  </a:cubicBezTo>
                  <a:cubicBezTo>
                    <a:pt x="6" y="109"/>
                    <a:pt x="5" y="108"/>
                    <a:pt x="6" y="107"/>
                  </a:cubicBezTo>
                  <a:cubicBezTo>
                    <a:pt x="6" y="105"/>
                    <a:pt x="5" y="105"/>
                    <a:pt x="4" y="105"/>
                  </a:cubicBezTo>
                  <a:cubicBezTo>
                    <a:pt x="2" y="104"/>
                    <a:pt x="3" y="104"/>
                    <a:pt x="3" y="102"/>
                  </a:cubicBezTo>
                  <a:cubicBezTo>
                    <a:pt x="3" y="101"/>
                    <a:pt x="4" y="99"/>
                    <a:pt x="4" y="97"/>
                  </a:cubicBezTo>
                  <a:cubicBezTo>
                    <a:pt x="5" y="93"/>
                    <a:pt x="5" y="90"/>
                    <a:pt x="5" y="86"/>
                  </a:cubicBezTo>
                  <a:cubicBezTo>
                    <a:pt x="5" y="84"/>
                    <a:pt x="4" y="86"/>
                    <a:pt x="5" y="84"/>
                  </a:cubicBezTo>
                  <a:cubicBezTo>
                    <a:pt x="5" y="82"/>
                    <a:pt x="5" y="81"/>
                    <a:pt x="6" y="79"/>
                  </a:cubicBezTo>
                  <a:cubicBezTo>
                    <a:pt x="7" y="78"/>
                    <a:pt x="7" y="76"/>
                    <a:pt x="8" y="75"/>
                  </a:cubicBezTo>
                  <a:cubicBezTo>
                    <a:pt x="9" y="73"/>
                    <a:pt x="10" y="72"/>
                    <a:pt x="10" y="71"/>
                  </a:cubicBezTo>
                  <a:cubicBezTo>
                    <a:pt x="9" y="71"/>
                    <a:pt x="9" y="71"/>
                    <a:pt x="8" y="71"/>
                  </a:cubicBezTo>
                  <a:cubicBezTo>
                    <a:pt x="7" y="72"/>
                    <a:pt x="7" y="71"/>
                    <a:pt x="6" y="71"/>
                  </a:cubicBezTo>
                  <a:cubicBezTo>
                    <a:pt x="5" y="71"/>
                    <a:pt x="4" y="70"/>
                    <a:pt x="4" y="70"/>
                  </a:cubicBezTo>
                  <a:cubicBezTo>
                    <a:pt x="2" y="69"/>
                    <a:pt x="2" y="67"/>
                    <a:pt x="1" y="66"/>
                  </a:cubicBezTo>
                  <a:cubicBezTo>
                    <a:pt x="0" y="65"/>
                    <a:pt x="1" y="62"/>
                    <a:pt x="1" y="61"/>
                  </a:cubicBezTo>
                  <a:cubicBezTo>
                    <a:pt x="1" y="59"/>
                    <a:pt x="1" y="58"/>
                    <a:pt x="2" y="56"/>
                  </a:cubicBezTo>
                  <a:cubicBezTo>
                    <a:pt x="2" y="54"/>
                    <a:pt x="3" y="52"/>
                    <a:pt x="4" y="50"/>
                  </a:cubicBezTo>
                  <a:cubicBezTo>
                    <a:pt x="5" y="47"/>
                    <a:pt x="6" y="43"/>
                    <a:pt x="7" y="40"/>
                  </a:cubicBezTo>
                  <a:cubicBezTo>
                    <a:pt x="8" y="37"/>
                    <a:pt x="10" y="36"/>
                    <a:pt x="12" y="34"/>
                  </a:cubicBezTo>
                  <a:cubicBezTo>
                    <a:pt x="13" y="34"/>
                    <a:pt x="14" y="31"/>
                    <a:pt x="14" y="30"/>
                  </a:cubicBezTo>
                  <a:cubicBezTo>
                    <a:pt x="15" y="29"/>
                    <a:pt x="17" y="28"/>
                    <a:pt x="18" y="26"/>
                  </a:cubicBezTo>
                  <a:cubicBezTo>
                    <a:pt x="18" y="26"/>
                    <a:pt x="18" y="24"/>
                    <a:pt x="18" y="24"/>
                  </a:cubicBezTo>
                  <a:cubicBezTo>
                    <a:pt x="18" y="23"/>
                    <a:pt x="18" y="23"/>
                    <a:pt x="18" y="22"/>
                  </a:cubicBezTo>
                  <a:cubicBezTo>
                    <a:pt x="18" y="22"/>
                    <a:pt x="19" y="22"/>
                    <a:pt x="19" y="21"/>
                  </a:cubicBezTo>
                  <a:cubicBezTo>
                    <a:pt x="19" y="19"/>
                    <a:pt x="17" y="19"/>
                    <a:pt x="16" y="18"/>
                  </a:cubicBezTo>
                  <a:cubicBezTo>
                    <a:pt x="14" y="16"/>
                    <a:pt x="15" y="12"/>
                    <a:pt x="16" y="10"/>
                  </a:cubicBezTo>
                  <a:cubicBezTo>
                    <a:pt x="17" y="8"/>
                    <a:pt x="16" y="4"/>
                    <a:pt x="19" y="3"/>
                  </a:cubicBezTo>
                  <a:cubicBezTo>
                    <a:pt x="20" y="2"/>
                    <a:pt x="20" y="1"/>
                    <a:pt x="22" y="0"/>
                  </a:cubicBezTo>
                  <a:cubicBezTo>
                    <a:pt x="23" y="0"/>
                    <a:pt x="24" y="0"/>
                    <a:pt x="25" y="0"/>
                  </a:cubicBezTo>
                  <a:cubicBezTo>
                    <a:pt x="28" y="0"/>
                    <a:pt x="31" y="1"/>
                    <a:pt x="33" y="2"/>
                  </a:cubicBezTo>
                  <a:cubicBezTo>
                    <a:pt x="34" y="4"/>
                    <a:pt x="35" y="6"/>
                    <a:pt x="35" y="8"/>
                  </a:cubicBezTo>
                  <a:cubicBezTo>
                    <a:pt x="35" y="10"/>
                    <a:pt x="36" y="13"/>
                    <a:pt x="36" y="15"/>
                  </a:cubicBezTo>
                  <a:cubicBezTo>
                    <a:pt x="36" y="16"/>
                    <a:pt x="36" y="17"/>
                    <a:pt x="35" y="18"/>
                  </a:cubicBezTo>
                  <a:cubicBezTo>
                    <a:pt x="34" y="19"/>
                    <a:pt x="33" y="20"/>
                    <a:pt x="32" y="21"/>
                  </a:cubicBezTo>
                  <a:cubicBezTo>
                    <a:pt x="32" y="21"/>
                    <a:pt x="32" y="22"/>
                    <a:pt x="32" y="23"/>
                  </a:cubicBezTo>
                  <a:cubicBezTo>
                    <a:pt x="32" y="24"/>
                    <a:pt x="32" y="23"/>
                    <a:pt x="32" y="24"/>
                  </a:cubicBezTo>
                  <a:cubicBezTo>
                    <a:pt x="33" y="25"/>
                    <a:pt x="33" y="25"/>
                    <a:pt x="34" y="26"/>
                  </a:cubicBezTo>
                  <a:cubicBezTo>
                    <a:pt x="35" y="26"/>
                    <a:pt x="35" y="27"/>
                    <a:pt x="36" y="28"/>
                  </a:cubicBezTo>
                  <a:cubicBezTo>
                    <a:pt x="37" y="29"/>
                    <a:pt x="39" y="29"/>
                    <a:pt x="40" y="3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4" name="Rectangle 63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378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6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4"/>
            <a:ext cx="2934288" cy="22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9" name="Freeform 5"/>
          <p:cNvSpPr>
            <a:spLocks/>
          </p:cNvSpPr>
          <p:nvPr userDrawn="1"/>
        </p:nvSpPr>
        <p:spPr bwMode="auto">
          <a:xfrm>
            <a:off x="6653712" y="1848215"/>
            <a:ext cx="2097088" cy="3138487"/>
          </a:xfrm>
          <a:custGeom>
            <a:avLst/>
            <a:gdLst>
              <a:gd name="T0" fmla="*/ 262 w 280"/>
              <a:gd name="T1" fmla="*/ 160 h 421"/>
              <a:gd name="T2" fmla="*/ 241 w 280"/>
              <a:gd name="T3" fmla="*/ 80 h 421"/>
              <a:gd name="T4" fmla="*/ 207 w 280"/>
              <a:gd name="T5" fmla="*/ 44 h 421"/>
              <a:gd name="T6" fmla="*/ 206 w 280"/>
              <a:gd name="T7" fmla="*/ 39 h 421"/>
              <a:gd name="T8" fmla="*/ 156 w 280"/>
              <a:gd name="T9" fmla="*/ 22 h 421"/>
              <a:gd name="T10" fmla="*/ 155 w 280"/>
              <a:gd name="T11" fmla="*/ 42 h 421"/>
              <a:gd name="T12" fmla="*/ 162 w 280"/>
              <a:gd name="T13" fmla="*/ 54 h 421"/>
              <a:gd name="T14" fmla="*/ 183 w 280"/>
              <a:gd name="T15" fmla="*/ 67 h 421"/>
              <a:gd name="T16" fmla="*/ 175 w 280"/>
              <a:gd name="T17" fmla="*/ 122 h 421"/>
              <a:gd name="T18" fmla="*/ 138 w 280"/>
              <a:gd name="T19" fmla="*/ 145 h 421"/>
              <a:gd name="T20" fmla="*/ 124 w 280"/>
              <a:gd name="T21" fmla="*/ 141 h 421"/>
              <a:gd name="T22" fmla="*/ 107 w 280"/>
              <a:gd name="T23" fmla="*/ 155 h 421"/>
              <a:gd name="T24" fmla="*/ 91 w 280"/>
              <a:gd name="T25" fmla="*/ 146 h 421"/>
              <a:gd name="T26" fmla="*/ 78 w 280"/>
              <a:gd name="T27" fmla="*/ 108 h 421"/>
              <a:gd name="T28" fmla="*/ 79 w 280"/>
              <a:gd name="T29" fmla="*/ 69 h 421"/>
              <a:gd name="T30" fmla="*/ 85 w 280"/>
              <a:gd name="T31" fmla="*/ 64 h 421"/>
              <a:gd name="T32" fmla="*/ 88 w 280"/>
              <a:gd name="T33" fmla="*/ 59 h 421"/>
              <a:gd name="T34" fmla="*/ 88 w 280"/>
              <a:gd name="T35" fmla="*/ 55 h 421"/>
              <a:gd name="T36" fmla="*/ 89 w 280"/>
              <a:gd name="T37" fmla="*/ 47 h 421"/>
              <a:gd name="T38" fmla="*/ 83 w 280"/>
              <a:gd name="T39" fmla="*/ 30 h 421"/>
              <a:gd name="T40" fmla="*/ 90 w 280"/>
              <a:gd name="T41" fmla="*/ 28 h 421"/>
              <a:gd name="T42" fmla="*/ 52 w 280"/>
              <a:gd name="T43" fmla="*/ 15 h 421"/>
              <a:gd name="T44" fmla="*/ 33 w 280"/>
              <a:gd name="T45" fmla="*/ 66 h 421"/>
              <a:gd name="T46" fmla="*/ 23 w 280"/>
              <a:gd name="T47" fmla="*/ 112 h 421"/>
              <a:gd name="T48" fmla="*/ 3 w 280"/>
              <a:gd name="T49" fmla="*/ 205 h 421"/>
              <a:gd name="T50" fmla="*/ 2 w 280"/>
              <a:gd name="T51" fmla="*/ 245 h 421"/>
              <a:gd name="T52" fmla="*/ 16 w 280"/>
              <a:gd name="T53" fmla="*/ 288 h 421"/>
              <a:gd name="T54" fmla="*/ 10 w 280"/>
              <a:gd name="T55" fmla="*/ 384 h 421"/>
              <a:gd name="T56" fmla="*/ 10 w 280"/>
              <a:gd name="T57" fmla="*/ 410 h 421"/>
              <a:gd name="T58" fmla="*/ 29 w 280"/>
              <a:gd name="T59" fmla="*/ 407 h 421"/>
              <a:gd name="T60" fmla="*/ 48 w 280"/>
              <a:gd name="T61" fmla="*/ 410 h 421"/>
              <a:gd name="T62" fmla="*/ 59 w 280"/>
              <a:gd name="T63" fmla="*/ 406 h 421"/>
              <a:gd name="T64" fmla="*/ 95 w 280"/>
              <a:gd name="T65" fmla="*/ 409 h 421"/>
              <a:gd name="T66" fmla="*/ 83 w 280"/>
              <a:gd name="T67" fmla="*/ 400 h 421"/>
              <a:gd name="T68" fmla="*/ 78 w 280"/>
              <a:gd name="T69" fmla="*/ 276 h 421"/>
              <a:gd name="T70" fmla="*/ 80 w 280"/>
              <a:gd name="T71" fmla="*/ 254 h 421"/>
              <a:gd name="T72" fmla="*/ 82 w 280"/>
              <a:gd name="T73" fmla="*/ 215 h 421"/>
              <a:gd name="T74" fmla="*/ 106 w 280"/>
              <a:gd name="T75" fmla="*/ 165 h 421"/>
              <a:gd name="T76" fmla="*/ 108 w 280"/>
              <a:gd name="T77" fmla="*/ 160 h 421"/>
              <a:gd name="T78" fmla="*/ 135 w 280"/>
              <a:gd name="T79" fmla="*/ 166 h 421"/>
              <a:gd name="T80" fmla="*/ 146 w 280"/>
              <a:gd name="T81" fmla="*/ 165 h 421"/>
              <a:gd name="T82" fmla="*/ 184 w 280"/>
              <a:gd name="T83" fmla="*/ 233 h 421"/>
              <a:gd name="T84" fmla="*/ 201 w 280"/>
              <a:gd name="T85" fmla="*/ 273 h 421"/>
              <a:gd name="T86" fmla="*/ 204 w 280"/>
              <a:gd name="T87" fmla="*/ 357 h 421"/>
              <a:gd name="T88" fmla="*/ 182 w 280"/>
              <a:gd name="T89" fmla="*/ 393 h 421"/>
              <a:gd name="T90" fmla="*/ 205 w 280"/>
              <a:gd name="T91" fmla="*/ 401 h 421"/>
              <a:gd name="T92" fmla="*/ 227 w 280"/>
              <a:gd name="T93" fmla="*/ 400 h 421"/>
              <a:gd name="T94" fmla="*/ 199 w 280"/>
              <a:gd name="T95" fmla="*/ 412 h 421"/>
              <a:gd name="T96" fmla="*/ 271 w 280"/>
              <a:gd name="T97" fmla="*/ 408 h 421"/>
              <a:gd name="T98" fmla="*/ 272 w 280"/>
              <a:gd name="T99" fmla="*/ 391 h 421"/>
              <a:gd name="T100" fmla="*/ 253 w 280"/>
              <a:gd name="T101" fmla="*/ 286 h 421"/>
              <a:gd name="T102" fmla="*/ 269 w 280"/>
              <a:gd name="T103" fmla="*/ 209 h 421"/>
              <a:gd name="T104" fmla="*/ 280 w 280"/>
              <a:gd name="T105" fmla="*/ 211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80" h="421">
                <a:moveTo>
                  <a:pt x="280" y="211"/>
                </a:moveTo>
                <a:cubicBezTo>
                  <a:pt x="277" y="191"/>
                  <a:pt x="277" y="191"/>
                  <a:pt x="277" y="191"/>
                </a:cubicBezTo>
                <a:cubicBezTo>
                  <a:pt x="262" y="160"/>
                  <a:pt x="262" y="160"/>
                  <a:pt x="262" y="160"/>
                </a:cubicBezTo>
                <a:cubicBezTo>
                  <a:pt x="254" y="135"/>
                  <a:pt x="254" y="135"/>
                  <a:pt x="254" y="135"/>
                </a:cubicBezTo>
                <a:cubicBezTo>
                  <a:pt x="247" y="100"/>
                  <a:pt x="247" y="100"/>
                  <a:pt x="247" y="100"/>
                </a:cubicBezTo>
                <a:cubicBezTo>
                  <a:pt x="241" y="80"/>
                  <a:pt x="241" y="80"/>
                  <a:pt x="241" y="80"/>
                </a:cubicBezTo>
                <a:cubicBezTo>
                  <a:pt x="225" y="60"/>
                  <a:pt x="225" y="60"/>
                  <a:pt x="225" y="60"/>
                </a:cubicBezTo>
                <a:cubicBezTo>
                  <a:pt x="209" y="43"/>
                  <a:pt x="209" y="43"/>
                  <a:pt x="209" y="43"/>
                </a:cubicBezTo>
                <a:cubicBezTo>
                  <a:pt x="208" y="44"/>
                  <a:pt x="208" y="44"/>
                  <a:pt x="207" y="44"/>
                </a:cubicBezTo>
                <a:cubicBezTo>
                  <a:pt x="207" y="44"/>
                  <a:pt x="207" y="44"/>
                  <a:pt x="207" y="44"/>
                </a:cubicBezTo>
                <a:cubicBezTo>
                  <a:pt x="206" y="42"/>
                  <a:pt x="206" y="42"/>
                  <a:pt x="206" y="42"/>
                </a:cubicBezTo>
                <a:cubicBezTo>
                  <a:pt x="206" y="39"/>
                  <a:pt x="206" y="39"/>
                  <a:pt x="206" y="39"/>
                </a:cubicBezTo>
                <a:cubicBezTo>
                  <a:pt x="207" y="19"/>
                  <a:pt x="207" y="19"/>
                  <a:pt x="207" y="19"/>
                </a:cubicBezTo>
                <a:cubicBezTo>
                  <a:pt x="207" y="19"/>
                  <a:pt x="203" y="3"/>
                  <a:pt x="189" y="3"/>
                </a:cubicBezTo>
                <a:cubicBezTo>
                  <a:pt x="189" y="3"/>
                  <a:pt x="161" y="0"/>
                  <a:pt x="156" y="22"/>
                </a:cubicBezTo>
                <a:cubicBezTo>
                  <a:pt x="156" y="23"/>
                  <a:pt x="156" y="24"/>
                  <a:pt x="156" y="25"/>
                </a:cubicBezTo>
                <a:cubicBezTo>
                  <a:pt x="157" y="35"/>
                  <a:pt x="157" y="35"/>
                  <a:pt x="157" y="35"/>
                </a:cubicBezTo>
                <a:cubicBezTo>
                  <a:pt x="155" y="42"/>
                  <a:pt x="155" y="42"/>
                  <a:pt x="155" y="42"/>
                </a:cubicBezTo>
                <a:cubicBezTo>
                  <a:pt x="157" y="45"/>
                  <a:pt x="157" y="45"/>
                  <a:pt x="157" y="45"/>
                </a:cubicBezTo>
                <a:cubicBezTo>
                  <a:pt x="159" y="45"/>
                  <a:pt x="159" y="45"/>
                  <a:pt x="159" y="45"/>
                </a:cubicBezTo>
                <a:cubicBezTo>
                  <a:pt x="162" y="54"/>
                  <a:pt x="162" y="54"/>
                  <a:pt x="162" y="54"/>
                </a:cubicBezTo>
                <a:cubicBezTo>
                  <a:pt x="167" y="59"/>
                  <a:pt x="167" y="59"/>
                  <a:pt x="167" y="59"/>
                </a:cubicBezTo>
                <a:cubicBezTo>
                  <a:pt x="173" y="60"/>
                  <a:pt x="173" y="60"/>
                  <a:pt x="173" y="60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83" y="67"/>
                  <a:pt x="183" y="67"/>
                  <a:pt x="184" y="66"/>
                </a:cubicBezTo>
                <a:cubicBezTo>
                  <a:pt x="180" y="73"/>
                  <a:pt x="178" y="78"/>
                  <a:pt x="178" y="78"/>
                </a:cubicBezTo>
                <a:cubicBezTo>
                  <a:pt x="175" y="122"/>
                  <a:pt x="175" y="122"/>
                  <a:pt x="175" y="122"/>
                </a:cubicBezTo>
                <a:cubicBezTo>
                  <a:pt x="169" y="127"/>
                  <a:pt x="169" y="127"/>
                  <a:pt x="169" y="127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7" y="145"/>
                  <a:pt x="137" y="145"/>
                  <a:pt x="137" y="145"/>
                </a:cubicBezTo>
                <a:cubicBezTo>
                  <a:pt x="135" y="140"/>
                  <a:pt x="135" y="140"/>
                  <a:pt x="135" y="140"/>
                </a:cubicBezTo>
                <a:cubicBezTo>
                  <a:pt x="124" y="141"/>
                  <a:pt x="124" y="141"/>
                  <a:pt x="124" y="141"/>
                </a:cubicBezTo>
                <a:cubicBezTo>
                  <a:pt x="118" y="146"/>
                  <a:pt x="118" y="146"/>
                  <a:pt x="118" y="146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7" y="155"/>
                  <a:pt x="107" y="155"/>
                  <a:pt x="107" y="155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6" y="148"/>
                  <a:pt x="106" y="148"/>
                  <a:pt x="106" y="148"/>
                </a:cubicBezTo>
                <a:cubicBezTo>
                  <a:pt x="91" y="146"/>
                  <a:pt x="91" y="146"/>
                  <a:pt x="91" y="146"/>
                </a:cubicBezTo>
                <a:cubicBezTo>
                  <a:pt x="77" y="141"/>
                  <a:pt x="77" y="141"/>
                  <a:pt x="77" y="141"/>
                </a:cubicBezTo>
                <a:cubicBezTo>
                  <a:pt x="81" y="130"/>
                  <a:pt x="81" y="130"/>
                  <a:pt x="81" y="130"/>
                </a:cubicBezTo>
                <a:cubicBezTo>
                  <a:pt x="81" y="130"/>
                  <a:pt x="78" y="110"/>
                  <a:pt x="78" y="108"/>
                </a:cubicBezTo>
                <a:cubicBezTo>
                  <a:pt x="77" y="106"/>
                  <a:pt x="70" y="82"/>
                  <a:pt x="67" y="73"/>
                </a:cubicBezTo>
                <a:cubicBezTo>
                  <a:pt x="71" y="69"/>
                  <a:pt x="71" y="69"/>
                  <a:pt x="71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81" y="70"/>
                  <a:pt x="83" y="70"/>
                  <a:pt x="84" y="69"/>
                </a:cubicBezTo>
                <a:cubicBezTo>
                  <a:pt x="87" y="66"/>
                  <a:pt x="84" y="65"/>
                  <a:pt x="85" y="64"/>
                </a:cubicBezTo>
                <a:cubicBezTo>
                  <a:pt x="86" y="63"/>
                  <a:pt x="87" y="63"/>
                  <a:pt x="87" y="62"/>
                </a:cubicBezTo>
                <a:cubicBezTo>
                  <a:pt x="87" y="61"/>
                  <a:pt x="86" y="60"/>
                  <a:pt x="86" y="60"/>
                </a:cubicBezTo>
                <a:cubicBezTo>
                  <a:pt x="86" y="60"/>
                  <a:pt x="88" y="60"/>
                  <a:pt x="88" y="59"/>
                </a:cubicBezTo>
                <a:cubicBezTo>
                  <a:pt x="88" y="58"/>
                  <a:pt x="87" y="57"/>
                  <a:pt x="87" y="56"/>
                </a:cubicBezTo>
                <a:cubicBezTo>
                  <a:pt x="88" y="56"/>
                  <a:pt x="88" y="56"/>
                  <a:pt x="88" y="56"/>
                </a:cubicBezTo>
                <a:cubicBezTo>
                  <a:pt x="88" y="55"/>
                  <a:pt x="88" y="55"/>
                  <a:pt x="88" y="55"/>
                </a:cubicBezTo>
                <a:cubicBezTo>
                  <a:pt x="89" y="55"/>
                  <a:pt x="90" y="55"/>
                  <a:pt x="91" y="54"/>
                </a:cubicBezTo>
                <a:cubicBezTo>
                  <a:pt x="92" y="53"/>
                  <a:pt x="91" y="52"/>
                  <a:pt x="90" y="50"/>
                </a:cubicBezTo>
                <a:cubicBezTo>
                  <a:pt x="90" y="50"/>
                  <a:pt x="89" y="49"/>
                  <a:pt x="89" y="47"/>
                </a:cubicBezTo>
                <a:cubicBezTo>
                  <a:pt x="89" y="47"/>
                  <a:pt x="89" y="47"/>
                  <a:pt x="89" y="47"/>
                </a:cubicBezTo>
                <a:cubicBezTo>
                  <a:pt x="88" y="41"/>
                  <a:pt x="88" y="41"/>
                  <a:pt x="88" y="41"/>
                </a:cubicBezTo>
                <a:cubicBezTo>
                  <a:pt x="83" y="30"/>
                  <a:pt x="83" y="30"/>
                  <a:pt x="83" y="30"/>
                </a:cubicBezTo>
                <a:cubicBezTo>
                  <a:pt x="84" y="32"/>
                  <a:pt x="84" y="32"/>
                  <a:pt x="84" y="32"/>
                </a:cubicBezTo>
                <a:cubicBezTo>
                  <a:pt x="86" y="30"/>
                  <a:pt x="86" y="30"/>
                  <a:pt x="86" y="30"/>
                </a:cubicBezTo>
                <a:cubicBezTo>
                  <a:pt x="90" y="28"/>
                  <a:pt x="90" y="28"/>
                  <a:pt x="90" y="28"/>
                </a:cubicBezTo>
                <a:cubicBezTo>
                  <a:pt x="87" y="25"/>
                  <a:pt x="87" y="25"/>
                  <a:pt x="87" y="25"/>
                </a:cubicBezTo>
                <a:cubicBezTo>
                  <a:pt x="77" y="21"/>
                  <a:pt x="77" y="21"/>
                  <a:pt x="77" y="21"/>
                </a:cubicBezTo>
                <a:cubicBezTo>
                  <a:pt x="66" y="14"/>
                  <a:pt x="52" y="15"/>
                  <a:pt x="52" y="15"/>
                </a:cubicBezTo>
                <a:cubicBezTo>
                  <a:pt x="40" y="18"/>
                  <a:pt x="36" y="43"/>
                  <a:pt x="36" y="43"/>
                </a:cubicBezTo>
                <a:cubicBezTo>
                  <a:pt x="30" y="59"/>
                  <a:pt x="30" y="59"/>
                  <a:pt x="30" y="59"/>
                </a:cubicBezTo>
                <a:cubicBezTo>
                  <a:pt x="33" y="66"/>
                  <a:pt x="33" y="66"/>
                  <a:pt x="33" y="66"/>
                </a:cubicBezTo>
                <a:cubicBezTo>
                  <a:pt x="33" y="65"/>
                  <a:pt x="34" y="65"/>
                  <a:pt x="34" y="65"/>
                </a:cubicBezTo>
                <a:cubicBezTo>
                  <a:pt x="28" y="73"/>
                  <a:pt x="26" y="83"/>
                  <a:pt x="26" y="83"/>
                </a:cubicBezTo>
                <a:cubicBezTo>
                  <a:pt x="23" y="112"/>
                  <a:pt x="23" y="112"/>
                  <a:pt x="23" y="112"/>
                </a:cubicBezTo>
                <a:cubicBezTo>
                  <a:pt x="20" y="133"/>
                  <a:pt x="20" y="133"/>
                  <a:pt x="20" y="133"/>
                </a:cubicBezTo>
                <a:cubicBezTo>
                  <a:pt x="16" y="140"/>
                  <a:pt x="16" y="140"/>
                  <a:pt x="16" y="140"/>
                </a:cubicBezTo>
                <a:cubicBezTo>
                  <a:pt x="10" y="161"/>
                  <a:pt x="4" y="183"/>
                  <a:pt x="3" y="205"/>
                </a:cubicBezTo>
                <a:cubicBezTo>
                  <a:pt x="3" y="207"/>
                  <a:pt x="3" y="210"/>
                  <a:pt x="2" y="212"/>
                </a:cubicBezTo>
                <a:cubicBezTo>
                  <a:pt x="5" y="223"/>
                  <a:pt x="2" y="235"/>
                  <a:pt x="1" y="247"/>
                </a:cubicBezTo>
                <a:cubicBezTo>
                  <a:pt x="1" y="246"/>
                  <a:pt x="1" y="246"/>
                  <a:pt x="2" y="245"/>
                </a:cubicBezTo>
                <a:cubicBezTo>
                  <a:pt x="0" y="272"/>
                  <a:pt x="0" y="272"/>
                  <a:pt x="0" y="272"/>
                </a:cubicBezTo>
                <a:cubicBezTo>
                  <a:pt x="0" y="272"/>
                  <a:pt x="7" y="272"/>
                  <a:pt x="16" y="271"/>
                </a:cubicBezTo>
                <a:cubicBezTo>
                  <a:pt x="16" y="288"/>
                  <a:pt x="16" y="288"/>
                  <a:pt x="16" y="288"/>
                </a:cubicBezTo>
                <a:cubicBezTo>
                  <a:pt x="16" y="288"/>
                  <a:pt x="7" y="313"/>
                  <a:pt x="13" y="346"/>
                </a:cubicBezTo>
                <a:cubicBezTo>
                  <a:pt x="12" y="373"/>
                  <a:pt x="12" y="373"/>
                  <a:pt x="12" y="373"/>
                </a:cubicBezTo>
                <a:cubicBezTo>
                  <a:pt x="10" y="384"/>
                  <a:pt x="10" y="384"/>
                  <a:pt x="10" y="384"/>
                </a:cubicBezTo>
                <a:cubicBezTo>
                  <a:pt x="9" y="386"/>
                  <a:pt x="9" y="386"/>
                  <a:pt x="9" y="386"/>
                </a:cubicBezTo>
                <a:cubicBezTo>
                  <a:pt x="9" y="386"/>
                  <a:pt x="2" y="395"/>
                  <a:pt x="9" y="401"/>
                </a:cubicBezTo>
                <a:cubicBezTo>
                  <a:pt x="10" y="410"/>
                  <a:pt x="10" y="410"/>
                  <a:pt x="10" y="410"/>
                </a:cubicBezTo>
                <a:cubicBezTo>
                  <a:pt x="12" y="410"/>
                  <a:pt x="12" y="410"/>
                  <a:pt x="12" y="410"/>
                </a:cubicBezTo>
                <a:cubicBezTo>
                  <a:pt x="12" y="410"/>
                  <a:pt x="16" y="400"/>
                  <a:pt x="19" y="403"/>
                </a:cubicBezTo>
                <a:cubicBezTo>
                  <a:pt x="29" y="407"/>
                  <a:pt x="29" y="407"/>
                  <a:pt x="29" y="407"/>
                </a:cubicBezTo>
                <a:cubicBezTo>
                  <a:pt x="29" y="407"/>
                  <a:pt x="37" y="409"/>
                  <a:pt x="45" y="409"/>
                </a:cubicBezTo>
                <a:cubicBezTo>
                  <a:pt x="45" y="410"/>
                  <a:pt x="45" y="410"/>
                  <a:pt x="45" y="410"/>
                </a:cubicBezTo>
                <a:cubicBezTo>
                  <a:pt x="48" y="410"/>
                  <a:pt x="48" y="410"/>
                  <a:pt x="48" y="410"/>
                </a:cubicBezTo>
                <a:cubicBezTo>
                  <a:pt x="48" y="409"/>
                  <a:pt x="48" y="409"/>
                  <a:pt x="48" y="409"/>
                </a:cubicBezTo>
                <a:cubicBezTo>
                  <a:pt x="52" y="408"/>
                  <a:pt x="56" y="407"/>
                  <a:pt x="57" y="405"/>
                </a:cubicBezTo>
                <a:cubicBezTo>
                  <a:pt x="59" y="406"/>
                  <a:pt x="59" y="406"/>
                  <a:pt x="59" y="406"/>
                </a:cubicBezTo>
                <a:cubicBezTo>
                  <a:pt x="65" y="410"/>
                  <a:pt x="65" y="410"/>
                  <a:pt x="65" y="410"/>
                </a:cubicBezTo>
                <a:cubicBezTo>
                  <a:pt x="89" y="411"/>
                  <a:pt x="89" y="411"/>
                  <a:pt x="89" y="411"/>
                </a:cubicBezTo>
                <a:cubicBezTo>
                  <a:pt x="95" y="409"/>
                  <a:pt x="95" y="409"/>
                  <a:pt x="95" y="409"/>
                </a:cubicBezTo>
                <a:cubicBezTo>
                  <a:pt x="98" y="407"/>
                  <a:pt x="95" y="403"/>
                  <a:pt x="95" y="403"/>
                </a:cubicBezTo>
                <a:cubicBezTo>
                  <a:pt x="89" y="402"/>
                  <a:pt x="89" y="402"/>
                  <a:pt x="89" y="402"/>
                </a:cubicBezTo>
                <a:cubicBezTo>
                  <a:pt x="83" y="400"/>
                  <a:pt x="83" y="400"/>
                  <a:pt x="83" y="400"/>
                </a:cubicBezTo>
                <a:cubicBezTo>
                  <a:pt x="63" y="375"/>
                  <a:pt x="63" y="375"/>
                  <a:pt x="63" y="375"/>
                </a:cubicBezTo>
                <a:cubicBezTo>
                  <a:pt x="59" y="362"/>
                  <a:pt x="69" y="290"/>
                  <a:pt x="69" y="290"/>
                </a:cubicBezTo>
                <a:cubicBezTo>
                  <a:pt x="78" y="276"/>
                  <a:pt x="78" y="276"/>
                  <a:pt x="78" y="276"/>
                </a:cubicBezTo>
                <a:cubicBezTo>
                  <a:pt x="77" y="266"/>
                  <a:pt x="77" y="266"/>
                  <a:pt x="77" y="266"/>
                </a:cubicBezTo>
                <a:cubicBezTo>
                  <a:pt x="80" y="266"/>
                  <a:pt x="83" y="265"/>
                  <a:pt x="83" y="265"/>
                </a:cubicBezTo>
                <a:cubicBezTo>
                  <a:pt x="80" y="254"/>
                  <a:pt x="80" y="254"/>
                  <a:pt x="80" y="254"/>
                </a:cubicBezTo>
                <a:cubicBezTo>
                  <a:pt x="76" y="221"/>
                  <a:pt x="76" y="221"/>
                  <a:pt x="76" y="221"/>
                </a:cubicBezTo>
                <a:cubicBezTo>
                  <a:pt x="74" y="213"/>
                  <a:pt x="74" y="213"/>
                  <a:pt x="74" y="213"/>
                </a:cubicBezTo>
                <a:cubicBezTo>
                  <a:pt x="82" y="215"/>
                  <a:pt x="82" y="215"/>
                  <a:pt x="82" y="215"/>
                </a:cubicBezTo>
                <a:cubicBezTo>
                  <a:pt x="86" y="212"/>
                  <a:pt x="86" y="212"/>
                  <a:pt x="86" y="212"/>
                </a:cubicBezTo>
                <a:cubicBezTo>
                  <a:pt x="93" y="165"/>
                  <a:pt x="93" y="165"/>
                  <a:pt x="93" y="165"/>
                </a:cubicBezTo>
                <a:cubicBezTo>
                  <a:pt x="106" y="165"/>
                  <a:pt x="106" y="165"/>
                  <a:pt x="106" y="165"/>
                </a:cubicBezTo>
                <a:cubicBezTo>
                  <a:pt x="112" y="164"/>
                  <a:pt x="112" y="164"/>
                  <a:pt x="112" y="164"/>
                </a:cubicBezTo>
                <a:cubicBezTo>
                  <a:pt x="107" y="158"/>
                  <a:pt x="107" y="158"/>
                  <a:pt x="107" y="158"/>
                </a:cubicBezTo>
                <a:cubicBezTo>
                  <a:pt x="108" y="160"/>
                  <a:pt x="108" y="160"/>
                  <a:pt x="108" y="160"/>
                </a:cubicBezTo>
                <a:cubicBezTo>
                  <a:pt x="115" y="159"/>
                  <a:pt x="115" y="159"/>
                  <a:pt x="115" y="159"/>
                </a:cubicBezTo>
                <a:cubicBezTo>
                  <a:pt x="118" y="164"/>
                  <a:pt x="118" y="164"/>
                  <a:pt x="118" y="164"/>
                </a:cubicBezTo>
                <a:cubicBezTo>
                  <a:pt x="135" y="166"/>
                  <a:pt x="135" y="166"/>
                  <a:pt x="135" y="166"/>
                </a:cubicBezTo>
                <a:cubicBezTo>
                  <a:pt x="143" y="160"/>
                  <a:pt x="143" y="160"/>
                  <a:pt x="143" y="160"/>
                </a:cubicBezTo>
                <a:cubicBezTo>
                  <a:pt x="143" y="159"/>
                  <a:pt x="143" y="159"/>
                  <a:pt x="143" y="159"/>
                </a:cubicBezTo>
                <a:cubicBezTo>
                  <a:pt x="146" y="165"/>
                  <a:pt x="146" y="165"/>
                  <a:pt x="146" y="165"/>
                </a:cubicBezTo>
                <a:cubicBezTo>
                  <a:pt x="181" y="153"/>
                  <a:pt x="181" y="153"/>
                  <a:pt x="181" y="153"/>
                </a:cubicBezTo>
                <a:cubicBezTo>
                  <a:pt x="185" y="186"/>
                  <a:pt x="185" y="186"/>
                  <a:pt x="185" y="186"/>
                </a:cubicBezTo>
                <a:cubicBezTo>
                  <a:pt x="184" y="233"/>
                  <a:pt x="184" y="233"/>
                  <a:pt x="184" y="233"/>
                </a:cubicBezTo>
                <a:cubicBezTo>
                  <a:pt x="185" y="238"/>
                  <a:pt x="185" y="238"/>
                  <a:pt x="185" y="238"/>
                </a:cubicBezTo>
                <a:cubicBezTo>
                  <a:pt x="200" y="238"/>
                  <a:pt x="200" y="238"/>
                  <a:pt x="200" y="238"/>
                </a:cubicBezTo>
                <a:cubicBezTo>
                  <a:pt x="201" y="273"/>
                  <a:pt x="201" y="273"/>
                  <a:pt x="201" y="273"/>
                </a:cubicBezTo>
                <a:cubicBezTo>
                  <a:pt x="209" y="329"/>
                  <a:pt x="209" y="329"/>
                  <a:pt x="209" y="329"/>
                </a:cubicBezTo>
                <a:cubicBezTo>
                  <a:pt x="209" y="337"/>
                  <a:pt x="209" y="337"/>
                  <a:pt x="209" y="337"/>
                </a:cubicBezTo>
                <a:cubicBezTo>
                  <a:pt x="204" y="357"/>
                  <a:pt x="204" y="357"/>
                  <a:pt x="204" y="357"/>
                </a:cubicBezTo>
                <a:cubicBezTo>
                  <a:pt x="200" y="373"/>
                  <a:pt x="200" y="373"/>
                  <a:pt x="200" y="373"/>
                </a:cubicBezTo>
                <a:cubicBezTo>
                  <a:pt x="191" y="388"/>
                  <a:pt x="191" y="388"/>
                  <a:pt x="191" y="388"/>
                </a:cubicBezTo>
                <a:cubicBezTo>
                  <a:pt x="182" y="393"/>
                  <a:pt x="182" y="393"/>
                  <a:pt x="182" y="393"/>
                </a:cubicBezTo>
                <a:cubicBezTo>
                  <a:pt x="182" y="393"/>
                  <a:pt x="171" y="394"/>
                  <a:pt x="175" y="399"/>
                </a:cubicBezTo>
                <a:cubicBezTo>
                  <a:pt x="185" y="402"/>
                  <a:pt x="185" y="402"/>
                  <a:pt x="185" y="402"/>
                </a:cubicBezTo>
                <a:cubicBezTo>
                  <a:pt x="205" y="401"/>
                  <a:pt x="205" y="401"/>
                  <a:pt x="205" y="401"/>
                </a:cubicBezTo>
                <a:cubicBezTo>
                  <a:pt x="215" y="394"/>
                  <a:pt x="215" y="394"/>
                  <a:pt x="215" y="394"/>
                </a:cubicBezTo>
                <a:cubicBezTo>
                  <a:pt x="218" y="399"/>
                  <a:pt x="218" y="399"/>
                  <a:pt x="218" y="399"/>
                </a:cubicBezTo>
                <a:cubicBezTo>
                  <a:pt x="227" y="400"/>
                  <a:pt x="227" y="400"/>
                  <a:pt x="227" y="400"/>
                </a:cubicBezTo>
                <a:cubicBezTo>
                  <a:pt x="213" y="404"/>
                  <a:pt x="213" y="404"/>
                  <a:pt x="213" y="404"/>
                </a:cubicBezTo>
                <a:cubicBezTo>
                  <a:pt x="203" y="408"/>
                  <a:pt x="203" y="408"/>
                  <a:pt x="203" y="408"/>
                </a:cubicBezTo>
                <a:cubicBezTo>
                  <a:pt x="199" y="412"/>
                  <a:pt x="199" y="412"/>
                  <a:pt x="199" y="412"/>
                </a:cubicBezTo>
                <a:cubicBezTo>
                  <a:pt x="197" y="421"/>
                  <a:pt x="219" y="420"/>
                  <a:pt x="219" y="420"/>
                </a:cubicBezTo>
                <a:cubicBezTo>
                  <a:pt x="219" y="420"/>
                  <a:pt x="262" y="412"/>
                  <a:pt x="266" y="411"/>
                </a:cubicBezTo>
                <a:cubicBezTo>
                  <a:pt x="269" y="411"/>
                  <a:pt x="271" y="408"/>
                  <a:pt x="271" y="408"/>
                </a:cubicBezTo>
                <a:cubicBezTo>
                  <a:pt x="270" y="395"/>
                  <a:pt x="270" y="395"/>
                  <a:pt x="270" y="395"/>
                </a:cubicBezTo>
                <a:cubicBezTo>
                  <a:pt x="272" y="394"/>
                  <a:pt x="272" y="394"/>
                  <a:pt x="272" y="394"/>
                </a:cubicBezTo>
                <a:cubicBezTo>
                  <a:pt x="272" y="391"/>
                  <a:pt x="272" y="391"/>
                  <a:pt x="272" y="391"/>
                </a:cubicBezTo>
                <a:cubicBezTo>
                  <a:pt x="267" y="356"/>
                  <a:pt x="267" y="356"/>
                  <a:pt x="267" y="356"/>
                </a:cubicBezTo>
                <a:cubicBezTo>
                  <a:pt x="261" y="305"/>
                  <a:pt x="261" y="305"/>
                  <a:pt x="261" y="305"/>
                </a:cubicBezTo>
                <a:cubicBezTo>
                  <a:pt x="253" y="286"/>
                  <a:pt x="253" y="286"/>
                  <a:pt x="253" y="286"/>
                </a:cubicBezTo>
                <a:cubicBezTo>
                  <a:pt x="248" y="279"/>
                  <a:pt x="248" y="279"/>
                  <a:pt x="248" y="279"/>
                </a:cubicBezTo>
                <a:cubicBezTo>
                  <a:pt x="257" y="256"/>
                  <a:pt x="257" y="256"/>
                  <a:pt x="257" y="256"/>
                </a:cubicBezTo>
                <a:cubicBezTo>
                  <a:pt x="269" y="209"/>
                  <a:pt x="269" y="209"/>
                  <a:pt x="269" y="209"/>
                </a:cubicBezTo>
                <a:cubicBezTo>
                  <a:pt x="266" y="208"/>
                  <a:pt x="266" y="208"/>
                  <a:pt x="266" y="208"/>
                </a:cubicBezTo>
                <a:cubicBezTo>
                  <a:pt x="274" y="212"/>
                  <a:pt x="274" y="212"/>
                  <a:pt x="274" y="212"/>
                </a:cubicBezTo>
                <a:lnTo>
                  <a:pt x="280" y="21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7812360" y="4925793"/>
            <a:ext cx="1095103" cy="2440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54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Freeform 5"/>
          <p:cNvSpPr>
            <a:spLocks noEditPoints="1"/>
          </p:cNvSpPr>
          <p:nvPr userDrawn="1"/>
        </p:nvSpPr>
        <p:spPr bwMode="auto">
          <a:xfrm>
            <a:off x="8661398" y="3617913"/>
            <a:ext cx="258762" cy="885825"/>
          </a:xfrm>
          <a:custGeom>
            <a:avLst/>
            <a:gdLst>
              <a:gd name="T0" fmla="*/ 39 w 44"/>
              <a:gd name="T1" fmla="*/ 85 h 156"/>
              <a:gd name="T2" fmla="*/ 40 w 44"/>
              <a:gd name="T3" fmla="*/ 85 h 156"/>
              <a:gd name="T4" fmla="*/ 39 w 44"/>
              <a:gd name="T5" fmla="*/ 87 h 156"/>
              <a:gd name="T6" fmla="*/ 10 w 44"/>
              <a:gd name="T7" fmla="*/ 74 h 156"/>
              <a:gd name="T8" fmla="*/ 11 w 44"/>
              <a:gd name="T9" fmla="*/ 76 h 156"/>
              <a:gd name="T10" fmla="*/ 9 w 44"/>
              <a:gd name="T11" fmla="*/ 69 h 156"/>
              <a:gd name="T12" fmla="*/ 20 w 44"/>
              <a:gd name="T13" fmla="*/ 19 h 156"/>
              <a:gd name="T14" fmla="*/ 17 w 44"/>
              <a:gd name="T15" fmla="*/ 13 h 156"/>
              <a:gd name="T16" fmla="*/ 18 w 44"/>
              <a:gd name="T17" fmla="*/ 9 h 156"/>
              <a:gd name="T18" fmla="*/ 19 w 44"/>
              <a:gd name="T19" fmla="*/ 8 h 156"/>
              <a:gd name="T20" fmla="*/ 22 w 44"/>
              <a:gd name="T21" fmla="*/ 16 h 156"/>
              <a:gd name="T22" fmla="*/ 20 w 44"/>
              <a:gd name="T23" fmla="*/ 19 h 156"/>
              <a:gd name="T24" fmla="*/ 22 w 44"/>
              <a:gd name="T25" fmla="*/ 1 h 156"/>
              <a:gd name="T26" fmla="*/ 18 w 44"/>
              <a:gd name="T27" fmla="*/ 6 h 156"/>
              <a:gd name="T28" fmla="*/ 17 w 44"/>
              <a:gd name="T29" fmla="*/ 6 h 156"/>
              <a:gd name="T30" fmla="*/ 12 w 44"/>
              <a:gd name="T31" fmla="*/ 11 h 156"/>
              <a:gd name="T32" fmla="*/ 14 w 44"/>
              <a:gd name="T33" fmla="*/ 23 h 156"/>
              <a:gd name="T34" fmla="*/ 7 w 44"/>
              <a:gd name="T35" fmla="*/ 34 h 156"/>
              <a:gd name="T36" fmla="*/ 7 w 44"/>
              <a:gd name="T37" fmla="*/ 56 h 156"/>
              <a:gd name="T38" fmla="*/ 4 w 44"/>
              <a:gd name="T39" fmla="*/ 70 h 156"/>
              <a:gd name="T40" fmla="*/ 2 w 44"/>
              <a:gd name="T41" fmla="*/ 88 h 156"/>
              <a:gd name="T42" fmla="*/ 5 w 44"/>
              <a:gd name="T43" fmla="*/ 94 h 156"/>
              <a:gd name="T44" fmla="*/ 10 w 44"/>
              <a:gd name="T45" fmla="*/ 81 h 156"/>
              <a:gd name="T46" fmla="*/ 11 w 44"/>
              <a:gd name="T47" fmla="*/ 82 h 156"/>
              <a:gd name="T48" fmla="*/ 12 w 44"/>
              <a:gd name="T49" fmla="*/ 104 h 156"/>
              <a:gd name="T50" fmla="*/ 10 w 44"/>
              <a:gd name="T51" fmla="*/ 117 h 156"/>
              <a:gd name="T52" fmla="*/ 7 w 44"/>
              <a:gd name="T53" fmla="*/ 127 h 156"/>
              <a:gd name="T54" fmla="*/ 9 w 44"/>
              <a:gd name="T55" fmla="*/ 135 h 156"/>
              <a:gd name="T56" fmla="*/ 11 w 44"/>
              <a:gd name="T57" fmla="*/ 142 h 156"/>
              <a:gd name="T58" fmla="*/ 10 w 44"/>
              <a:gd name="T59" fmla="*/ 151 h 156"/>
              <a:gd name="T60" fmla="*/ 16 w 44"/>
              <a:gd name="T61" fmla="*/ 156 h 156"/>
              <a:gd name="T62" fmla="*/ 20 w 44"/>
              <a:gd name="T63" fmla="*/ 153 h 156"/>
              <a:gd name="T64" fmla="*/ 22 w 44"/>
              <a:gd name="T65" fmla="*/ 151 h 156"/>
              <a:gd name="T66" fmla="*/ 24 w 44"/>
              <a:gd name="T67" fmla="*/ 151 h 156"/>
              <a:gd name="T68" fmla="*/ 30 w 44"/>
              <a:gd name="T69" fmla="*/ 152 h 156"/>
              <a:gd name="T70" fmla="*/ 38 w 44"/>
              <a:gd name="T71" fmla="*/ 150 h 156"/>
              <a:gd name="T72" fmla="*/ 33 w 44"/>
              <a:gd name="T73" fmla="*/ 147 h 156"/>
              <a:gd name="T74" fmla="*/ 23 w 44"/>
              <a:gd name="T75" fmla="*/ 140 h 156"/>
              <a:gd name="T76" fmla="*/ 24 w 44"/>
              <a:gd name="T77" fmla="*/ 133 h 156"/>
              <a:gd name="T78" fmla="*/ 27 w 44"/>
              <a:gd name="T79" fmla="*/ 125 h 156"/>
              <a:gd name="T80" fmla="*/ 28 w 44"/>
              <a:gd name="T81" fmla="*/ 117 h 156"/>
              <a:gd name="T82" fmla="*/ 31 w 44"/>
              <a:gd name="T83" fmla="*/ 108 h 156"/>
              <a:gd name="T84" fmla="*/ 37 w 44"/>
              <a:gd name="T85" fmla="*/ 91 h 156"/>
              <a:gd name="T86" fmla="*/ 39 w 44"/>
              <a:gd name="T87" fmla="*/ 91 h 156"/>
              <a:gd name="T88" fmla="*/ 43 w 44"/>
              <a:gd name="T89" fmla="*/ 86 h 156"/>
              <a:gd name="T90" fmla="*/ 43 w 44"/>
              <a:gd name="T91" fmla="*/ 84 h 156"/>
              <a:gd name="T92" fmla="*/ 43 w 44"/>
              <a:gd name="T93" fmla="*/ 75 h 156"/>
              <a:gd name="T94" fmla="*/ 41 w 44"/>
              <a:gd name="T95" fmla="*/ 57 h 156"/>
              <a:gd name="T96" fmla="*/ 40 w 44"/>
              <a:gd name="T97" fmla="*/ 38 h 156"/>
              <a:gd name="T98" fmla="*/ 34 w 44"/>
              <a:gd name="T99" fmla="*/ 26 h 156"/>
              <a:gd name="T100" fmla="*/ 34 w 44"/>
              <a:gd name="T101" fmla="*/ 25 h 156"/>
              <a:gd name="T102" fmla="*/ 33 w 44"/>
              <a:gd name="T103" fmla="*/ 23 h 156"/>
              <a:gd name="T104" fmla="*/ 34 w 44"/>
              <a:gd name="T105" fmla="*/ 21 h 156"/>
              <a:gd name="T106" fmla="*/ 36 w 44"/>
              <a:gd name="T107" fmla="*/ 21 h 156"/>
              <a:gd name="T108" fmla="*/ 38 w 44"/>
              <a:gd name="T109" fmla="*/ 18 h 156"/>
              <a:gd name="T110" fmla="*/ 38 w 44"/>
              <a:gd name="T111" fmla="*/ 16 h 156"/>
              <a:gd name="T112" fmla="*/ 39 w 44"/>
              <a:gd name="T113" fmla="*/ 14 h 156"/>
              <a:gd name="T114" fmla="*/ 39 w 44"/>
              <a:gd name="T115" fmla="*/ 12 h 156"/>
              <a:gd name="T116" fmla="*/ 37 w 44"/>
              <a:gd name="T117" fmla="*/ 4 h 156"/>
              <a:gd name="T118" fmla="*/ 31 w 44"/>
              <a:gd name="T119" fmla="*/ 0 h 156"/>
              <a:gd name="T120" fmla="*/ 29 w 44"/>
              <a:gd name="T12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4" h="156">
                <a:moveTo>
                  <a:pt x="39" y="87"/>
                </a:moveTo>
                <a:cubicBezTo>
                  <a:pt x="39" y="87"/>
                  <a:pt x="39" y="86"/>
                  <a:pt x="39" y="85"/>
                </a:cubicBezTo>
                <a:cubicBezTo>
                  <a:pt x="39" y="85"/>
                  <a:pt x="39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6"/>
                  <a:pt x="40" y="86"/>
                  <a:pt x="40" y="87"/>
                </a:cubicBezTo>
                <a:cubicBezTo>
                  <a:pt x="40" y="87"/>
                  <a:pt x="39" y="87"/>
                  <a:pt x="39" y="87"/>
                </a:cubicBezTo>
                <a:moveTo>
                  <a:pt x="11" y="76"/>
                </a:moveTo>
                <a:cubicBezTo>
                  <a:pt x="11" y="75"/>
                  <a:pt x="11" y="74"/>
                  <a:pt x="10" y="74"/>
                </a:cubicBezTo>
                <a:cubicBezTo>
                  <a:pt x="11" y="74"/>
                  <a:pt x="11" y="75"/>
                  <a:pt x="11" y="75"/>
                </a:cubicBezTo>
                <a:cubicBezTo>
                  <a:pt x="11" y="76"/>
                  <a:pt x="11" y="76"/>
                  <a:pt x="11" y="76"/>
                </a:cubicBezTo>
                <a:moveTo>
                  <a:pt x="10" y="70"/>
                </a:moveTo>
                <a:cubicBezTo>
                  <a:pt x="9" y="70"/>
                  <a:pt x="9" y="69"/>
                  <a:pt x="9" y="69"/>
                </a:cubicBezTo>
                <a:cubicBezTo>
                  <a:pt x="9" y="69"/>
                  <a:pt x="9" y="70"/>
                  <a:pt x="10" y="70"/>
                </a:cubicBezTo>
                <a:moveTo>
                  <a:pt x="20" y="19"/>
                </a:moveTo>
                <a:cubicBezTo>
                  <a:pt x="20" y="19"/>
                  <a:pt x="20" y="19"/>
                  <a:pt x="20" y="17"/>
                </a:cubicBezTo>
                <a:cubicBezTo>
                  <a:pt x="19" y="15"/>
                  <a:pt x="19" y="14"/>
                  <a:pt x="17" y="13"/>
                </a:cubicBezTo>
                <a:cubicBezTo>
                  <a:pt x="16" y="11"/>
                  <a:pt x="18" y="8"/>
                  <a:pt x="18" y="8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9" y="9"/>
                  <a:pt x="19" y="8"/>
                  <a:pt x="19" y="8"/>
                </a:cubicBezTo>
                <a:cubicBezTo>
                  <a:pt x="19" y="8"/>
                  <a:pt x="19" y="10"/>
                  <a:pt x="19" y="12"/>
                </a:cubicBezTo>
                <a:cubicBezTo>
                  <a:pt x="20" y="14"/>
                  <a:pt x="22" y="16"/>
                  <a:pt x="22" y="16"/>
                </a:cubicBezTo>
                <a:cubicBezTo>
                  <a:pt x="21" y="17"/>
                  <a:pt x="21" y="17"/>
                  <a:pt x="21" y="17"/>
                </a:cubicBezTo>
                <a:cubicBezTo>
                  <a:pt x="20" y="19"/>
                  <a:pt x="20" y="19"/>
                  <a:pt x="20" y="19"/>
                </a:cubicBezTo>
                <a:moveTo>
                  <a:pt x="26" y="0"/>
                </a:moveTo>
                <a:cubicBezTo>
                  <a:pt x="24" y="0"/>
                  <a:pt x="23" y="0"/>
                  <a:pt x="22" y="1"/>
                </a:cubicBezTo>
                <a:cubicBezTo>
                  <a:pt x="20" y="3"/>
                  <a:pt x="19" y="6"/>
                  <a:pt x="19" y="6"/>
                </a:cubicBezTo>
                <a:cubicBezTo>
                  <a:pt x="19" y="6"/>
                  <a:pt x="18" y="6"/>
                  <a:pt x="18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6"/>
                  <a:pt x="17" y="6"/>
                  <a:pt x="16" y="6"/>
                </a:cubicBezTo>
                <a:cubicBezTo>
                  <a:pt x="15" y="6"/>
                  <a:pt x="12" y="7"/>
                  <a:pt x="12" y="11"/>
                </a:cubicBezTo>
                <a:cubicBezTo>
                  <a:pt x="11" y="16"/>
                  <a:pt x="11" y="18"/>
                  <a:pt x="12" y="20"/>
                </a:cubicBezTo>
                <a:cubicBezTo>
                  <a:pt x="13" y="22"/>
                  <a:pt x="14" y="23"/>
                  <a:pt x="14" y="23"/>
                </a:cubicBezTo>
                <a:cubicBezTo>
                  <a:pt x="14" y="24"/>
                  <a:pt x="12" y="25"/>
                  <a:pt x="11" y="27"/>
                </a:cubicBezTo>
                <a:cubicBezTo>
                  <a:pt x="9" y="29"/>
                  <a:pt x="8" y="30"/>
                  <a:pt x="7" y="34"/>
                </a:cubicBezTo>
                <a:cubicBezTo>
                  <a:pt x="7" y="38"/>
                  <a:pt x="8" y="46"/>
                  <a:pt x="8" y="48"/>
                </a:cubicBezTo>
                <a:cubicBezTo>
                  <a:pt x="8" y="50"/>
                  <a:pt x="7" y="54"/>
                  <a:pt x="7" y="56"/>
                </a:cubicBezTo>
                <a:cubicBezTo>
                  <a:pt x="8" y="58"/>
                  <a:pt x="8" y="60"/>
                  <a:pt x="8" y="63"/>
                </a:cubicBezTo>
                <a:cubicBezTo>
                  <a:pt x="8" y="63"/>
                  <a:pt x="5" y="67"/>
                  <a:pt x="4" y="70"/>
                </a:cubicBezTo>
                <a:cubicBezTo>
                  <a:pt x="3" y="74"/>
                  <a:pt x="0" y="78"/>
                  <a:pt x="0" y="80"/>
                </a:cubicBezTo>
                <a:cubicBezTo>
                  <a:pt x="0" y="82"/>
                  <a:pt x="1" y="84"/>
                  <a:pt x="2" y="88"/>
                </a:cubicBezTo>
                <a:cubicBezTo>
                  <a:pt x="3" y="92"/>
                  <a:pt x="4" y="94"/>
                  <a:pt x="5" y="94"/>
                </a:cubicBezTo>
                <a:cubicBezTo>
                  <a:pt x="5" y="94"/>
                  <a:pt x="5" y="94"/>
                  <a:pt x="5" y="94"/>
                </a:cubicBezTo>
                <a:cubicBezTo>
                  <a:pt x="5" y="94"/>
                  <a:pt x="8" y="93"/>
                  <a:pt x="8" y="90"/>
                </a:cubicBezTo>
                <a:cubicBezTo>
                  <a:pt x="9" y="87"/>
                  <a:pt x="10" y="83"/>
                  <a:pt x="10" y="81"/>
                </a:cubicBezTo>
                <a:cubicBezTo>
                  <a:pt x="10" y="81"/>
                  <a:pt x="10" y="80"/>
                  <a:pt x="11" y="80"/>
                </a:cubicBezTo>
                <a:cubicBezTo>
                  <a:pt x="11" y="81"/>
                  <a:pt x="11" y="81"/>
                  <a:pt x="11" y="82"/>
                </a:cubicBezTo>
                <a:cubicBezTo>
                  <a:pt x="11" y="83"/>
                  <a:pt x="11" y="87"/>
                  <a:pt x="12" y="93"/>
                </a:cubicBezTo>
                <a:cubicBezTo>
                  <a:pt x="12" y="98"/>
                  <a:pt x="12" y="102"/>
                  <a:pt x="12" y="104"/>
                </a:cubicBezTo>
                <a:cubicBezTo>
                  <a:pt x="12" y="106"/>
                  <a:pt x="12" y="107"/>
                  <a:pt x="11" y="109"/>
                </a:cubicBezTo>
                <a:cubicBezTo>
                  <a:pt x="10" y="111"/>
                  <a:pt x="10" y="115"/>
                  <a:pt x="10" y="117"/>
                </a:cubicBezTo>
                <a:cubicBezTo>
                  <a:pt x="9" y="120"/>
                  <a:pt x="8" y="126"/>
                  <a:pt x="8" y="126"/>
                </a:cubicBezTo>
                <a:cubicBezTo>
                  <a:pt x="8" y="126"/>
                  <a:pt x="7" y="126"/>
                  <a:pt x="7" y="127"/>
                </a:cubicBezTo>
                <a:cubicBezTo>
                  <a:pt x="7" y="128"/>
                  <a:pt x="7" y="132"/>
                  <a:pt x="7" y="133"/>
                </a:cubicBezTo>
                <a:cubicBezTo>
                  <a:pt x="7" y="134"/>
                  <a:pt x="8" y="135"/>
                  <a:pt x="9" y="135"/>
                </a:cubicBezTo>
                <a:cubicBezTo>
                  <a:pt x="9" y="135"/>
                  <a:pt x="10" y="136"/>
                  <a:pt x="10" y="136"/>
                </a:cubicBezTo>
                <a:cubicBezTo>
                  <a:pt x="10" y="136"/>
                  <a:pt x="11" y="139"/>
                  <a:pt x="11" y="142"/>
                </a:cubicBezTo>
                <a:cubicBezTo>
                  <a:pt x="12" y="145"/>
                  <a:pt x="11" y="148"/>
                  <a:pt x="11" y="148"/>
                </a:cubicBezTo>
                <a:cubicBezTo>
                  <a:pt x="11" y="149"/>
                  <a:pt x="10" y="150"/>
                  <a:pt x="10" y="151"/>
                </a:cubicBezTo>
                <a:cubicBezTo>
                  <a:pt x="10" y="153"/>
                  <a:pt x="10" y="154"/>
                  <a:pt x="12" y="155"/>
                </a:cubicBezTo>
                <a:cubicBezTo>
                  <a:pt x="14" y="156"/>
                  <a:pt x="15" y="156"/>
                  <a:pt x="16" y="156"/>
                </a:cubicBezTo>
                <a:cubicBezTo>
                  <a:pt x="17" y="156"/>
                  <a:pt x="18" y="156"/>
                  <a:pt x="18" y="156"/>
                </a:cubicBezTo>
                <a:cubicBezTo>
                  <a:pt x="19" y="156"/>
                  <a:pt x="20" y="155"/>
                  <a:pt x="20" y="153"/>
                </a:cubicBezTo>
                <a:cubicBezTo>
                  <a:pt x="19" y="152"/>
                  <a:pt x="19" y="151"/>
                  <a:pt x="19" y="151"/>
                </a:cubicBezTo>
                <a:cubicBezTo>
                  <a:pt x="19" y="151"/>
                  <a:pt x="20" y="151"/>
                  <a:pt x="22" y="151"/>
                </a:cubicBezTo>
                <a:cubicBezTo>
                  <a:pt x="22" y="151"/>
                  <a:pt x="23" y="151"/>
                  <a:pt x="23" y="151"/>
                </a:cubicBezTo>
                <a:cubicBezTo>
                  <a:pt x="23" y="151"/>
                  <a:pt x="23" y="151"/>
                  <a:pt x="24" y="151"/>
                </a:cubicBezTo>
                <a:cubicBezTo>
                  <a:pt x="25" y="151"/>
                  <a:pt x="25" y="151"/>
                  <a:pt x="26" y="151"/>
                </a:cubicBezTo>
                <a:cubicBezTo>
                  <a:pt x="27" y="151"/>
                  <a:pt x="28" y="152"/>
                  <a:pt x="30" y="152"/>
                </a:cubicBezTo>
                <a:cubicBezTo>
                  <a:pt x="30" y="152"/>
                  <a:pt x="30" y="152"/>
                  <a:pt x="31" y="152"/>
                </a:cubicBezTo>
                <a:cubicBezTo>
                  <a:pt x="35" y="151"/>
                  <a:pt x="37" y="151"/>
                  <a:pt x="38" y="150"/>
                </a:cubicBezTo>
                <a:cubicBezTo>
                  <a:pt x="38" y="149"/>
                  <a:pt x="38" y="148"/>
                  <a:pt x="36" y="148"/>
                </a:cubicBezTo>
                <a:cubicBezTo>
                  <a:pt x="35" y="148"/>
                  <a:pt x="34" y="147"/>
                  <a:pt x="33" y="147"/>
                </a:cubicBezTo>
                <a:cubicBezTo>
                  <a:pt x="32" y="147"/>
                  <a:pt x="29" y="145"/>
                  <a:pt x="28" y="145"/>
                </a:cubicBezTo>
                <a:cubicBezTo>
                  <a:pt x="27" y="145"/>
                  <a:pt x="24" y="143"/>
                  <a:pt x="23" y="140"/>
                </a:cubicBezTo>
                <a:cubicBezTo>
                  <a:pt x="23" y="137"/>
                  <a:pt x="23" y="134"/>
                  <a:pt x="23" y="134"/>
                </a:cubicBezTo>
                <a:cubicBezTo>
                  <a:pt x="23" y="134"/>
                  <a:pt x="24" y="134"/>
                  <a:pt x="24" y="133"/>
                </a:cubicBezTo>
                <a:cubicBezTo>
                  <a:pt x="25" y="132"/>
                  <a:pt x="25" y="129"/>
                  <a:pt x="25" y="128"/>
                </a:cubicBezTo>
                <a:cubicBezTo>
                  <a:pt x="26" y="127"/>
                  <a:pt x="27" y="125"/>
                  <a:pt x="27" y="125"/>
                </a:cubicBezTo>
                <a:cubicBezTo>
                  <a:pt x="27" y="124"/>
                  <a:pt x="26" y="124"/>
                  <a:pt x="26" y="124"/>
                </a:cubicBezTo>
                <a:cubicBezTo>
                  <a:pt x="26" y="124"/>
                  <a:pt x="28" y="119"/>
                  <a:pt x="28" y="117"/>
                </a:cubicBezTo>
                <a:cubicBezTo>
                  <a:pt x="29" y="115"/>
                  <a:pt x="28" y="115"/>
                  <a:pt x="29" y="113"/>
                </a:cubicBezTo>
                <a:cubicBezTo>
                  <a:pt x="30" y="111"/>
                  <a:pt x="30" y="111"/>
                  <a:pt x="31" y="108"/>
                </a:cubicBezTo>
                <a:cubicBezTo>
                  <a:pt x="32" y="106"/>
                  <a:pt x="34" y="99"/>
                  <a:pt x="35" y="95"/>
                </a:cubicBezTo>
                <a:cubicBezTo>
                  <a:pt x="37" y="92"/>
                  <a:pt x="37" y="91"/>
                  <a:pt x="37" y="91"/>
                </a:cubicBezTo>
                <a:cubicBezTo>
                  <a:pt x="37" y="91"/>
                  <a:pt x="37" y="91"/>
                  <a:pt x="37" y="91"/>
                </a:cubicBezTo>
                <a:cubicBezTo>
                  <a:pt x="37" y="91"/>
                  <a:pt x="38" y="91"/>
                  <a:pt x="39" y="91"/>
                </a:cubicBezTo>
                <a:cubicBezTo>
                  <a:pt x="39" y="90"/>
                  <a:pt x="41" y="90"/>
                  <a:pt x="41" y="89"/>
                </a:cubicBezTo>
                <a:cubicBezTo>
                  <a:pt x="42" y="88"/>
                  <a:pt x="42" y="87"/>
                  <a:pt x="43" y="86"/>
                </a:cubicBezTo>
                <a:cubicBezTo>
                  <a:pt x="43" y="85"/>
                  <a:pt x="43" y="83"/>
                  <a:pt x="43" y="83"/>
                </a:cubicBezTo>
                <a:cubicBezTo>
                  <a:pt x="43" y="83"/>
                  <a:pt x="43" y="84"/>
                  <a:pt x="43" y="84"/>
                </a:cubicBezTo>
                <a:cubicBezTo>
                  <a:pt x="43" y="84"/>
                  <a:pt x="44" y="83"/>
                  <a:pt x="44" y="83"/>
                </a:cubicBezTo>
                <a:cubicBezTo>
                  <a:pt x="44" y="82"/>
                  <a:pt x="43" y="77"/>
                  <a:pt x="43" y="75"/>
                </a:cubicBezTo>
                <a:cubicBezTo>
                  <a:pt x="42" y="72"/>
                  <a:pt x="43" y="69"/>
                  <a:pt x="42" y="66"/>
                </a:cubicBezTo>
                <a:cubicBezTo>
                  <a:pt x="42" y="63"/>
                  <a:pt x="41" y="61"/>
                  <a:pt x="41" y="57"/>
                </a:cubicBezTo>
                <a:cubicBezTo>
                  <a:pt x="41" y="53"/>
                  <a:pt x="40" y="50"/>
                  <a:pt x="40" y="46"/>
                </a:cubicBezTo>
                <a:cubicBezTo>
                  <a:pt x="40" y="43"/>
                  <a:pt x="40" y="41"/>
                  <a:pt x="40" y="38"/>
                </a:cubicBezTo>
                <a:cubicBezTo>
                  <a:pt x="39" y="36"/>
                  <a:pt x="39" y="32"/>
                  <a:pt x="38" y="29"/>
                </a:cubicBezTo>
                <a:cubicBezTo>
                  <a:pt x="37" y="28"/>
                  <a:pt x="36" y="27"/>
                  <a:pt x="34" y="26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3" y="25"/>
                  <a:pt x="33" y="25"/>
                  <a:pt x="33" y="25"/>
                </a:cubicBezTo>
                <a:cubicBezTo>
                  <a:pt x="33" y="25"/>
                  <a:pt x="34" y="23"/>
                  <a:pt x="33" y="23"/>
                </a:cubicBezTo>
                <a:cubicBezTo>
                  <a:pt x="33" y="22"/>
                  <a:pt x="32" y="21"/>
                  <a:pt x="32" y="21"/>
                </a:cubicBezTo>
                <a:cubicBezTo>
                  <a:pt x="32" y="21"/>
                  <a:pt x="33" y="21"/>
                  <a:pt x="34" y="21"/>
                </a:cubicBezTo>
                <a:cubicBezTo>
                  <a:pt x="34" y="21"/>
                  <a:pt x="34" y="21"/>
                  <a:pt x="34" y="21"/>
                </a:cubicBezTo>
                <a:cubicBezTo>
                  <a:pt x="34" y="21"/>
                  <a:pt x="35" y="21"/>
                  <a:pt x="36" y="21"/>
                </a:cubicBezTo>
                <a:cubicBezTo>
                  <a:pt x="36" y="21"/>
                  <a:pt x="37" y="21"/>
                  <a:pt x="37" y="20"/>
                </a:cubicBezTo>
                <a:cubicBezTo>
                  <a:pt x="38" y="19"/>
                  <a:pt x="37" y="19"/>
                  <a:pt x="38" y="18"/>
                </a:cubicBezTo>
                <a:cubicBezTo>
                  <a:pt x="38" y="18"/>
                  <a:pt x="38" y="17"/>
                  <a:pt x="38" y="17"/>
                </a:cubicBezTo>
                <a:cubicBezTo>
                  <a:pt x="38" y="16"/>
                  <a:pt x="38" y="16"/>
                  <a:pt x="38" y="16"/>
                </a:cubicBezTo>
                <a:cubicBezTo>
                  <a:pt x="38" y="16"/>
                  <a:pt x="38" y="16"/>
                  <a:pt x="38" y="16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4"/>
                </a:cubicBezTo>
                <a:cubicBezTo>
                  <a:pt x="40" y="13"/>
                  <a:pt x="40" y="13"/>
                  <a:pt x="39" y="12"/>
                </a:cubicBezTo>
                <a:cubicBezTo>
                  <a:pt x="39" y="10"/>
                  <a:pt x="38" y="10"/>
                  <a:pt x="38" y="8"/>
                </a:cubicBezTo>
                <a:cubicBezTo>
                  <a:pt x="38" y="7"/>
                  <a:pt x="37" y="4"/>
                  <a:pt x="37" y="4"/>
                </a:cubicBezTo>
                <a:cubicBezTo>
                  <a:pt x="37" y="4"/>
                  <a:pt x="38" y="2"/>
                  <a:pt x="36" y="1"/>
                </a:cubicBezTo>
                <a:cubicBezTo>
                  <a:pt x="35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  <a:cubicBezTo>
                  <a:pt x="30" y="0"/>
                  <a:pt x="29" y="0"/>
                  <a:pt x="29" y="0"/>
                </a:cubicBezTo>
                <a:cubicBezTo>
                  <a:pt x="29" y="0"/>
                  <a:pt x="28" y="0"/>
                  <a:pt x="26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71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24" name="Freeform 13"/>
          <p:cNvSpPr>
            <a:spLocks noEditPoints="1"/>
          </p:cNvSpPr>
          <p:nvPr userDrawn="1"/>
        </p:nvSpPr>
        <p:spPr bwMode="auto">
          <a:xfrm flipH="1">
            <a:off x="8676456" y="3568700"/>
            <a:ext cx="365125" cy="925513"/>
          </a:xfrm>
          <a:custGeom>
            <a:avLst/>
            <a:gdLst>
              <a:gd name="T0" fmla="*/ 51 w 108"/>
              <a:gd name="T1" fmla="*/ 77 h 279"/>
              <a:gd name="T2" fmla="*/ 45 w 108"/>
              <a:gd name="T3" fmla="*/ 103 h 279"/>
              <a:gd name="T4" fmla="*/ 41 w 108"/>
              <a:gd name="T5" fmla="*/ 42 h 279"/>
              <a:gd name="T6" fmla="*/ 27 w 108"/>
              <a:gd name="T7" fmla="*/ 36 h 279"/>
              <a:gd name="T8" fmla="*/ 11 w 108"/>
              <a:gd name="T9" fmla="*/ 29 h 279"/>
              <a:gd name="T10" fmla="*/ 2 w 108"/>
              <a:gd name="T11" fmla="*/ 28 h 279"/>
              <a:gd name="T12" fmla="*/ 3 w 108"/>
              <a:gd name="T13" fmla="*/ 30 h 279"/>
              <a:gd name="T14" fmla="*/ 6 w 108"/>
              <a:gd name="T15" fmla="*/ 34 h 279"/>
              <a:gd name="T16" fmla="*/ 5 w 108"/>
              <a:gd name="T17" fmla="*/ 39 h 279"/>
              <a:gd name="T18" fmla="*/ 9 w 108"/>
              <a:gd name="T19" fmla="*/ 40 h 279"/>
              <a:gd name="T20" fmla="*/ 13 w 108"/>
              <a:gd name="T21" fmla="*/ 39 h 279"/>
              <a:gd name="T22" fmla="*/ 20 w 108"/>
              <a:gd name="T23" fmla="*/ 39 h 279"/>
              <a:gd name="T24" fmla="*/ 23 w 108"/>
              <a:gd name="T25" fmla="*/ 44 h 279"/>
              <a:gd name="T26" fmla="*/ 51 w 108"/>
              <a:gd name="T27" fmla="*/ 68 h 279"/>
              <a:gd name="T28" fmla="*/ 41 w 108"/>
              <a:gd name="T29" fmla="*/ 111 h 279"/>
              <a:gd name="T30" fmla="*/ 45 w 108"/>
              <a:gd name="T31" fmla="*/ 105 h 279"/>
              <a:gd name="T32" fmla="*/ 44 w 108"/>
              <a:gd name="T33" fmla="*/ 109 h 279"/>
              <a:gd name="T34" fmla="*/ 45 w 108"/>
              <a:gd name="T35" fmla="*/ 125 h 279"/>
              <a:gd name="T36" fmla="*/ 45 w 108"/>
              <a:gd name="T37" fmla="*/ 135 h 279"/>
              <a:gd name="T38" fmla="*/ 57 w 108"/>
              <a:gd name="T39" fmla="*/ 218 h 279"/>
              <a:gd name="T40" fmla="*/ 69 w 108"/>
              <a:gd name="T41" fmla="*/ 260 h 279"/>
              <a:gd name="T42" fmla="*/ 63 w 108"/>
              <a:gd name="T43" fmla="*/ 268 h 279"/>
              <a:gd name="T44" fmla="*/ 43 w 108"/>
              <a:gd name="T45" fmla="*/ 277 h 279"/>
              <a:gd name="T46" fmla="*/ 77 w 108"/>
              <a:gd name="T47" fmla="*/ 279 h 279"/>
              <a:gd name="T48" fmla="*/ 107 w 108"/>
              <a:gd name="T49" fmla="*/ 273 h 279"/>
              <a:gd name="T50" fmla="*/ 103 w 108"/>
              <a:gd name="T51" fmla="*/ 259 h 279"/>
              <a:gd name="T52" fmla="*/ 91 w 108"/>
              <a:gd name="T53" fmla="*/ 191 h 279"/>
              <a:gd name="T54" fmla="*/ 88 w 108"/>
              <a:gd name="T55" fmla="*/ 176 h 279"/>
              <a:gd name="T56" fmla="*/ 86 w 108"/>
              <a:gd name="T57" fmla="*/ 160 h 279"/>
              <a:gd name="T58" fmla="*/ 87 w 108"/>
              <a:gd name="T59" fmla="*/ 153 h 279"/>
              <a:gd name="T60" fmla="*/ 87 w 108"/>
              <a:gd name="T61" fmla="*/ 123 h 279"/>
              <a:gd name="T62" fmla="*/ 94 w 108"/>
              <a:gd name="T63" fmla="*/ 97 h 279"/>
              <a:gd name="T64" fmla="*/ 79 w 108"/>
              <a:gd name="T65" fmla="*/ 38 h 279"/>
              <a:gd name="T66" fmla="*/ 76 w 108"/>
              <a:gd name="T67" fmla="*/ 33 h 279"/>
              <a:gd name="T68" fmla="*/ 77 w 108"/>
              <a:gd name="T69" fmla="*/ 31 h 279"/>
              <a:gd name="T70" fmla="*/ 81 w 108"/>
              <a:gd name="T71" fmla="*/ 17 h 279"/>
              <a:gd name="T72" fmla="*/ 73 w 108"/>
              <a:gd name="T73" fmla="*/ 2 h 279"/>
              <a:gd name="T74" fmla="*/ 71 w 108"/>
              <a:gd name="T75" fmla="*/ 2 h 279"/>
              <a:gd name="T76" fmla="*/ 53 w 108"/>
              <a:gd name="T77" fmla="*/ 5 h 279"/>
              <a:gd name="T78" fmla="*/ 52 w 108"/>
              <a:gd name="T79" fmla="*/ 8 h 279"/>
              <a:gd name="T80" fmla="*/ 47 w 108"/>
              <a:gd name="T81" fmla="*/ 20 h 279"/>
              <a:gd name="T82" fmla="*/ 46 w 108"/>
              <a:gd name="T83" fmla="*/ 28 h 279"/>
              <a:gd name="T84" fmla="*/ 48 w 108"/>
              <a:gd name="T85" fmla="*/ 31 h 279"/>
              <a:gd name="T86" fmla="*/ 49 w 108"/>
              <a:gd name="T87" fmla="*/ 33 h 279"/>
              <a:gd name="T88" fmla="*/ 49 w 108"/>
              <a:gd name="T89" fmla="*/ 38 h 279"/>
              <a:gd name="T90" fmla="*/ 60 w 108"/>
              <a:gd name="T91" fmla="*/ 44 h 279"/>
              <a:gd name="T92" fmla="*/ 48 w 108"/>
              <a:gd name="T93" fmla="*/ 45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08" h="279">
                <a:moveTo>
                  <a:pt x="49" y="84"/>
                </a:moveTo>
                <a:cubicBezTo>
                  <a:pt x="49" y="81"/>
                  <a:pt x="50" y="79"/>
                  <a:pt x="50" y="77"/>
                </a:cubicBezTo>
                <a:cubicBezTo>
                  <a:pt x="51" y="77"/>
                  <a:pt x="51" y="77"/>
                  <a:pt x="51" y="77"/>
                </a:cubicBezTo>
                <a:cubicBezTo>
                  <a:pt x="50" y="79"/>
                  <a:pt x="50" y="81"/>
                  <a:pt x="49" y="84"/>
                </a:cubicBezTo>
                <a:moveTo>
                  <a:pt x="45" y="103"/>
                </a:moveTo>
                <a:cubicBezTo>
                  <a:pt x="45" y="103"/>
                  <a:pt x="45" y="103"/>
                  <a:pt x="45" y="103"/>
                </a:cubicBezTo>
                <a:cubicBezTo>
                  <a:pt x="45" y="103"/>
                  <a:pt x="45" y="103"/>
                  <a:pt x="45" y="103"/>
                </a:cubicBezTo>
                <a:moveTo>
                  <a:pt x="48" y="45"/>
                </a:moveTo>
                <a:cubicBezTo>
                  <a:pt x="44" y="42"/>
                  <a:pt x="43" y="42"/>
                  <a:pt x="41" y="42"/>
                </a:cubicBezTo>
                <a:cubicBezTo>
                  <a:pt x="38" y="43"/>
                  <a:pt x="38" y="42"/>
                  <a:pt x="36" y="41"/>
                </a:cubicBezTo>
                <a:cubicBezTo>
                  <a:pt x="34" y="40"/>
                  <a:pt x="29" y="37"/>
                  <a:pt x="28" y="36"/>
                </a:cubicBezTo>
                <a:cubicBezTo>
                  <a:pt x="27" y="36"/>
                  <a:pt x="27" y="36"/>
                  <a:pt x="27" y="36"/>
                </a:cubicBezTo>
                <a:cubicBezTo>
                  <a:pt x="25" y="36"/>
                  <a:pt x="22" y="34"/>
                  <a:pt x="20" y="33"/>
                </a:cubicBezTo>
                <a:cubicBezTo>
                  <a:pt x="19" y="32"/>
                  <a:pt x="15" y="31"/>
                  <a:pt x="14" y="30"/>
                </a:cubicBezTo>
                <a:cubicBezTo>
                  <a:pt x="12" y="29"/>
                  <a:pt x="12" y="29"/>
                  <a:pt x="11" y="29"/>
                </a:cubicBezTo>
                <a:cubicBezTo>
                  <a:pt x="10" y="28"/>
                  <a:pt x="10" y="28"/>
                  <a:pt x="9" y="28"/>
                </a:cubicBezTo>
                <a:cubicBezTo>
                  <a:pt x="9" y="28"/>
                  <a:pt x="6" y="28"/>
                  <a:pt x="5" y="28"/>
                </a:cubicBezTo>
                <a:cubicBezTo>
                  <a:pt x="4" y="28"/>
                  <a:pt x="3" y="28"/>
                  <a:pt x="2" y="28"/>
                </a:cubicBezTo>
                <a:cubicBezTo>
                  <a:pt x="1" y="28"/>
                  <a:pt x="0" y="28"/>
                  <a:pt x="0" y="28"/>
                </a:cubicBezTo>
                <a:cubicBezTo>
                  <a:pt x="0" y="28"/>
                  <a:pt x="0" y="29"/>
                  <a:pt x="0" y="29"/>
                </a:cubicBezTo>
                <a:cubicBezTo>
                  <a:pt x="1" y="29"/>
                  <a:pt x="2" y="30"/>
                  <a:pt x="3" y="30"/>
                </a:cubicBezTo>
                <a:cubicBezTo>
                  <a:pt x="4" y="30"/>
                  <a:pt x="5" y="31"/>
                  <a:pt x="6" y="31"/>
                </a:cubicBezTo>
                <a:cubicBezTo>
                  <a:pt x="6" y="31"/>
                  <a:pt x="7" y="32"/>
                  <a:pt x="7" y="32"/>
                </a:cubicBezTo>
                <a:cubicBezTo>
                  <a:pt x="7" y="33"/>
                  <a:pt x="6" y="34"/>
                  <a:pt x="6" y="34"/>
                </a:cubicBezTo>
                <a:cubicBezTo>
                  <a:pt x="5" y="35"/>
                  <a:pt x="5" y="35"/>
                  <a:pt x="5" y="36"/>
                </a:cubicBezTo>
                <a:cubicBezTo>
                  <a:pt x="5" y="36"/>
                  <a:pt x="4" y="37"/>
                  <a:pt x="4" y="38"/>
                </a:cubicBezTo>
                <a:cubicBezTo>
                  <a:pt x="4" y="38"/>
                  <a:pt x="4" y="39"/>
                  <a:pt x="5" y="39"/>
                </a:cubicBezTo>
                <a:cubicBezTo>
                  <a:pt x="5" y="39"/>
                  <a:pt x="6" y="38"/>
                  <a:pt x="7" y="38"/>
                </a:cubicBezTo>
                <a:cubicBezTo>
                  <a:pt x="7" y="38"/>
                  <a:pt x="7" y="39"/>
                  <a:pt x="8" y="39"/>
                </a:cubicBezTo>
                <a:cubicBezTo>
                  <a:pt x="8" y="40"/>
                  <a:pt x="8" y="40"/>
                  <a:pt x="9" y="40"/>
                </a:cubicBezTo>
                <a:cubicBezTo>
                  <a:pt x="10" y="40"/>
                  <a:pt x="10" y="39"/>
                  <a:pt x="10" y="39"/>
                </a:cubicBezTo>
                <a:cubicBezTo>
                  <a:pt x="10" y="39"/>
                  <a:pt x="11" y="40"/>
                  <a:pt x="12" y="40"/>
                </a:cubicBezTo>
                <a:cubicBezTo>
                  <a:pt x="12" y="40"/>
                  <a:pt x="13" y="40"/>
                  <a:pt x="13" y="39"/>
                </a:cubicBezTo>
                <a:cubicBezTo>
                  <a:pt x="13" y="39"/>
                  <a:pt x="14" y="38"/>
                  <a:pt x="15" y="38"/>
                </a:cubicBezTo>
                <a:cubicBezTo>
                  <a:pt x="16" y="38"/>
                  <a:pt x="16" y="39"/>
                  <a:pt x="17" y="39"/>
                </a:cubicBezTo>
                <a:cubicBezTo>
                  <a:pt x="17" y="39"/>
                  <a:pt x="19" y="39"/>
                  <a:pt x="20" y="39"/>
                </a:cubicBezTo>
                <a:cubicBezTo>
                  <a:pt x="21" y="39"/>
                  <a:pt x="21" y="40"/>
                  <a:pt x="21" y="40"/>
                </a:cubicBezTo>
                <a:cubicBezTo>
                  <a:pt x="22" y="40"/>
                  <a:pt x="22" y="42"/>
                  <a:pt x="23" y="42"/>
                </a:cubicBezTo>
                <a:cubicBezTo>
                  <a:pt x="23" y="43"/>
                  <a:pt x="23" y="43"/>
                  <a:pt x="23" y="44"/>
                </a:cubicBezTo>
                <a:cubicBezTo>
                  <a:pt x="23" y="44"/>
                  <a:pt x="29" y="47"/>
                  <a:pt x="34" y="53"/>
                </a:cubicBezTo>
                <a:cubicBezTo>
                  <a:pt x="36" y="55"/>
                  <a:pt x="38" y="57"/>
                  <a:pt x="38" y="57"/>
                </a:cubicBezTo>
                <a:cubicBezTo>
                  <a:pt x="42" y="63"/>
                  <a:pt x="50" y="67"/>
                  <a:pt x="51" y="68"/>
                </a:cubicBezTo>
                <a:cubicBezTo>
                  <a:pt x="50" y="71"/>
                  <a:pt x="50" y="74"/>
                  <a:pt x="49" y="76"/>
                </a:cubicBezTo>
                <a:cubicBezTo>
                  <a:pt x="49" y="80"/>
                  <a:pt x="46" y="90"/>
                  <a:pt x="45" y="94"/>
                </a:cubicBezTo>
                <a:cubicBezTo>
                  <a:pt x="44" y="99"/>
                  <a:pt x="42" y="109"/>
                  <a:pt x="41" y="111"/>
                </a:cubicBezTo>
                <a:cubicBezTo>
                  <a:pt x="40" y="113"/>
                  <a:pt x="41" y="113"/>
                  <a:pt x="41" y="113"/>
                </a:cubicBezTo>
                <a:cubicBezTo>
                  <a:pt x="41" y="113"/>
                  <a:pt x="42" y="113"/>
                  <a:pt x="42" y="113"/>
                </a:cubicBezTo>
                <a:cubicBezTo>
                  <a:pt x="43" y="112"/>
                  <a:pt x="44" y="107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6" y="106"/>
                  <a:pt x="45" y="107"/>
                  <a:pt x="44" y="109"/>
                </a:cubicBezTo>
                <a:cubicBezTo>
                  <a:pt x="43" y="111"/>
                  <a:pt x="43" y="112"/>
                  <a:pt x="42" y="115"/>
                </a:cubicBezTo>
                <a:cubicBezTo>
                  <a:pt x="42" y="117"/>
                  <a:pt x="41" y="122"/>
                  <a:pt x="42" y="123"/>
                </a:cubicBezTo>
                <a:cubicBezTo>
                  <a:pt x="42" y="125"/>
                  <a:pt x="43" y="126"/>
                  <a:pt x="45" y="125"/>
                </a:cubicBezTo>
                <a:cubicBezTo>
                  <a:pt x="45" y="125"/>
                  <a:pt x="46" y="126"/>
                  <a:pt x="46" y="127"/>
                </a:cubicBezTo>
                <a:cubicBezTo>
                  <a:pt x="47" y="127"/>
                  <a:pt x="46" y="128"/>
                  <a:pt x="45" y="129"/>
                </a:cubicBezTo>
                <a:cubicBezTo>
                  <a:pt x="44" y="131"/>
                  <a:pt x="45" y="135"/>
                  <a:pt x="45" y="135"/>
                </a:cubicBezTo>
                <a:cubicBezTo>
                  <a:pt x="47" y="139"/>
                  <a:pt x="46" y="140"/>
                  <a:pt x="46" y="140"/>
                </a:cubicBezTo>
                <a:cubicBezTo>
                  <a:pt x="45" y="145"/>
                  <a:pt x="46" y="159"/>
                  <a:pt x="47" y="169"/>
                </a:cubicBezTo>
                <a:cubicBezTo>
                  <a:pt x="49" y="178"/>
                  <a:pt x="56" y="212"/>
                  <a:pt x="57" y="218"/>
                </a:cubicBezTo>
                <a:cubicBezTo>
                  <a:pt x="59" y="224"/>
                  <a:pt x="61" y="232"/>
                  <a:pt x="62" y="240"/>
                </a:cubicBezTo>
                <a:cubicBezTo>
                  <a:pt x="63" y="248"/>
                  <a:pt x="63" y="254"/>
                  <a:pt x="64" y="256"/>
                </a:cubicBezTo>
                <a:cubicBezTo>
                  <a:pt x="66" y="257"/>
                  <a:pt x="69" y="259"/>
                  <a:pt x="69" y="260"/>
                </a:cubicBezTo>
                <a:cubicBezTo>
                  <a:pt x="69" y="261"/>
                  <a:pt x="67" y="261"/>
                  <a:pt x="66" y="262"/>
                </a:cubicBezTo>
                <a:cubicBezTo>
                  <a:pt x="64" y="264"/>
                  <a:pt x="63" y="267"/>
                  <a:pt x="63" y="267"/>
                </a:cubicBezTo>
                <a:cubicBezTo>
                  <a:pt x="63" y="268"/>
                  <a:pt x="63" y="268"/>
                  <a:pt x="63" y="268"/>
                </a:cubicBezTo>
                <a:cubicBezTo>
                  <a:pt x="56" y="273"/>
                  <a:pt x="52" y="273"/>
                  <a:pt x="48" y="273"/>
                </a:cubicBezTo>
                <a:cubicBezTo>
                  <a:pt x="45" y="274"/>
                  <a:pt x="44" y="274"/>
                  <a:pt x="44" y="274"/>
                </a:cubicBezTo>
                <a:cubicBezTo>
                  <a:pt x="43" y="277"/>
                  <a:pt x="43" y="277"/>
                  <a:pt x="43" y="277"/>
                </a:cubicBezTo>
                <a:cubicBezTo>
                  <a:pt x="45" y="278"/>
                  <a:pt x="52" y="279"/>
                  <a:pt x="52" y="279"/>
                </a:cubicBezTo>
                <a:cubicBezTo>
                  <a:pt x="63" y="279"/>
                  <a:pt x="77" y="277"/>
                  <a:pt x="77" y="277"/>
                </a:cubicBezTo>
                <a:cubicBezTo>
                  <a:pt x="77" y="279"/>
                  <a:pt x="77" y="279"/>
                  <a:pt x="77" y="279"/>
                </a:cubicBezTo>
                <a:cubicBezTo>
                  <a:pt x="94" y="278"/>
                  <a:pt x="94" y="278"/>
                  <a:pt x="94" y="278"/>
                </a:cubicBezTo>
                <a:cubicBezTo>
                  <a:pt x="94" y="278"/>
                  <a:pt x="106" y="278"/>
                  <a:pt x="106" y="277"/>
                </a:cubicBezTo>
                <a:cubicBezTo>
                  <a:pt x="106" y="277"/>
                  <a:pt x="108" y="274"/>
                  <a:pt x="107" y="273"/>
                </a:cubicBezTo>
                <a:cubicBezTo>
                  <a:pt x="107" y="272"/>
                  <a:pt x="106" y="270"/>
                  <a:pt x="106" y="267"/>
                </a:cubicBezTo>
                <a:cubicBezTo>
                  <a:pt x="105" y="263"/>
                  <a:pt x="105" y="262"/>
                  <a:pt x="104" y="261"/>
                </a:cubicBezTo>
                <a:cubicBezTo>
                  <a:pt x="103" y="260"/>
                  <a:pt x="103" y="259"/>
                  <a:pt x="103" y="259"/>
                </a:cubicBezTo>
                <a:cubicBezTo>
                  <a:pt x="105" y="245"/>
                  <a:pt x="100" y="222"/>
                  <a:pt x="98" y="212"/>
                </a:cubicBezTo>
                <a:cubicBezTo>
                  <a:pt x="96" y="203"/>
                  <a:pt x="93" y="200"/>
                  <a:pt x="92" y="197"/>
                </a:cubicBezTo>
                <a:cubicBezTo>
                  <a:pt x="91" y="194"/>
                  <a:pt x="92" y="193"/>
                  <a:pt x="91" y="191"/>
                </a:cubicBezTo>
                <a:cubicBezTo>
                  <a:pt x="89" y="190"/>
                  <a:pt x="89" y="184"/>
                  <a:pt x="88" y="183"/>
                </a:cubicBezTo>
                <a:cubicBezTo>
                  <a:pt x="88" y="182"/>
                  <a:pt x="89" y="180"/>
                  <a:pt x="89" y="179"/>
                </a:cubicBezTo>
                <a:cubicBezTo>
                  <a:pt x="89" y="178"/>
                  <a:pt x="88" y="177"/>
                  <a:pt x="88" y="176"/>
                </a:cubicBezTo>
                <a:cubicBezTo>
                  <a:pt x="88" y="175"/>
                  <a:pt x="89" y="174"/>
                  <a:pt x="88" y="173"/>
                </a:cubicBezTo>
                <a:cubicBezTo>
                  <a:pt x="88" y="171"/>
                  <a:pt x="87" y="170"/>
                  <a:pt x="87" y="170"/>
                </a:cubicBezTo>
                <a:cubicBezTo>
                  <a:pt x="86" y="168"/>
                  <a:pt x="86" y="160"/>
                  <a:pt x="86" y="160"/>
                </a:cubicBezTo>
                <a:cubicBezTo>
                  <a:pt x="86" y="159"/>
                  <a:pt x="86" y="159"/>
                  <a:pt x="86" y="158"/>
                </a:cubicBezTo>
                <a:cubicBezTo>
                  <a:pt x="87" y="158"/>
                  <a:pt x="87" y="157"/>
                  <a:pt x="87" y="156"/>
                </a:cubicBezTo>
                <a:cubicBezTo>
                  <a:pt x="86" y="156"/>
                  <a:pt x="87" y="153"/>
                  <a:pt x="87" y="153"/>
                </a:cubicBezTo>
                <a:cubicBezTo>
                  <a:pt x="92" y="142"/>
                  <a:pt x="92" y="138"/>
                  <a:pt x="91" y="134"/>
                </a:cubicBezTo>
                <a:cubicBezTo>
                  <a:pt x="91" y="130"/>
                  <a:pt x="89" y="126"/>
                  <a:pt x="88" y="125"/>
                </a:cubicBezTo>
                <a:cubicBezTo>
                  <a:pt x="87" y="125"/>
                  <a:pt x="87" y="123"/>
                  <a:pt x="87" y="123"/>
                </a:cubicBezTo>
                <a:cubicBezTo>
                  <a:pt x="88" y="123"/>
                  <a:pt x="89" y="124"/>
                  <a:pt x="89" y="123"/>
                </a:cubicBezTo>
                <a:cubicBezTo>
                  <a:pt x="89" y="123"/>
                  <a:pt x="90" y="111"/>
                  <a:pt x="91" y="107"/>
                </a:cubicBezTo>
                <a:cubicBezTo>
                  <a:pt x="91" y="103"/>
                  <a:pt x="94" y="104"/>
                  <a:pt x="94" y="97"/>
                </a:cubicBezTo>
                <a:cubicBezTo>
                  <a:pt x="94" y="90"/>
                  <a:pt x="94" y="65"/>
                  <a:pt x="92" y="60"/>
                </a:cubicBezTo>
                <a:cubicBezTo>
                  <a:pt x="90" y="56"/>
                  <a:pt x="88" y="52"/>
                  <a:pt x="87" y="48"/>
                </a:cubicBezTo>
                <a:cubicBezTo>
                  <a:pt x="87" y="48"/>
                  <a:pt x="81" y="40"/>
                  <a:pt x="79" y="38"/>
                </a:cubicBezTo>
                <a:cubicBezTo>
                  <a:pt x="79" y="38"/>
                  <a:pt x="79" y="37"/>
                  <a:pt x="79" y="37"/>
                </a:cubicBezTo>
                <a:cubicBezTo>
                  <a:pt x="79" y="37"/>
                  <a:pt x="79" y="37"/>
                  <a:pt x="79" y="37"/>
                </a:cubicBezTo>
                <a:cubicBezTo>
                  <a:pt x="79" y="37"/>
                  <a:pt x="78" y="34"/>
                  <a:pt x="76" y="33"/>
                </a:cubicBezTo>
                <a:cubicBezTo>
                  <a:pt x="76" y="33"/>
                  <a:pt x="76" y="33"/>
                  <a:pt x="76" y="33"/>
                </a:cubicBezTo>
                <a:cubicBezTo>
                  <a:pt x="76" y="33"/>
                  <a:pt x="76" y="32"/>
                  <a:pt x="76" y="31"/>
                </a:cubicBezTo>
                <a:cubicBezTo>
                  <a:pt x="76" y="31"/>
                  <a:pt x="77" y="31"/>
                  <a:pt x="77" y="31"/>
                </a:cubicBezTo>
                <a:cubicBezTo>
                  <a:pt x="77" y="30"/>
                  <a:pt x="77" y="29"/>
                  <a:pt x="77" y="28"/>
                </a:cubicBezTo>
                <a:cubicBezTo>
                  <a:pt x="77" y="27"/>
                  <a:pt x="79" y="23"/>
                  <a:pt x="80" y="21"/>
                </a:cubicBezTo>
                <a:cubicBezTo>
                  <a:pt x="80" y="20"/>
                  <a:pt x="81" y="18"/>
                  <a:pt x="81" y="17"/>
                </a:cubicBezTo>
                <a:cubicBezTo>
                  <a:pt x="81" y="17"/>
                  <a:pt x="82" y="12"/>
                  <a:pt x="80" y="8"/>
                </a:cubicBezTo>
                <a:cubicBezTo>
                  <a:pt x="80" y="8"/>
                  <a:pt x="77" y="3"/>
                  <a:pt x="73" y="3"/>
                </a:cubicBezTo>
                <a:cubicBezTo>
                  <a:pt x="73" y="3"/>
                  <a:pt x="73" y="2"/>
                  <a:pt x="73" y="2"/>
                </a:cubicBezTo>
                <a:cubicBezTo>
                  <a:pt x="73" y="2"/>
                  <a:pt x="72" y="2"/>
                  <a:pt x="72" y="2"/>
                </a:cubicBezTo>
                <a:cubicBezTo>
                  <a:pt x="72" y="3"/>
                  <a:pt x="73" y="1"/>
                  <a:pt x="72" y="1"/>
                </a:cubicBezTo>
                <a:cubicBezTo>
                  <a:pt x="72" y="1"/>
                  <a:pt x="72" y="2"/>
                  <a:pt x="71" y="2"/>
                </a:cubicBezTo>
                <a:cubicBezTo>
                  <a:pt x="71" y="2"/>
                  <a:pt x="70" y="0"/>
                  <a:pt x="66" y="0"/>
                </a:cubicBezTo>
                <a:cubicBezTo>
                  <a:pt x="61" y="0"/>
                  <a:pt x="60" y="1"/>
                  <a:pt x="58" y="1"/>
                </a:cubicBezTo>
                <a:cubicBezTo>
                  <a:pt x="56" y="2"/>
                  <a:pt x="54" y="4"/>
                  <a:pt x="53" y="5"/>
                </a:cubicBezTo>
                <a:cubicBezTo>
                  <a:pt x="52" y="6"/>
                  <a:pt x="52" y="7"/>
                  <a:pt x="51" y="7"/>
                </a:cubicBezTo>
                <a:cubicBezTo>
                  <a:pt x="50" y="6"/>
                  <a:pt x="51" y="6"/>
                  <a:pt x="51" y="6"/>
                </a:cubicBezTo>
                <a:cubicBezTo>
                  <a:pt x="51" y="6"/>
                  <a:pt x="49" y="8"/>
                  <a:pt x="52" y="8"/>
                </a:cubicBezTo>
                <a:cubicBezTo>
                  <a:pt x="53" y="8"/>
                  <a:pt x="51" y="9"/>
                  <a:pt x="50" y="11"/>
                </a:cubicBezTo>
                <a:cubicBezTo>
                  <a:pt x="49" y="14"/>
                  <a:pt x="48" y="16"/>
                  <a:pt x="48" y="17"/>
                </a:cubicBezTo>
                <a:cubicBezTo>
                  <a:pt x="48" y="18"/>
                  <a:pt x="47" y="19"/>
                  <a:pt x="47" y="20"/>
                </a:cubicBezTo>
                <a:cubicBezTo>
                  <a:pt x="47" y="20"/>
                  <a:pt x="48" y="21"/>
                  <a:pt x="48" y="22"/>
                </a:cubicBezTo>
                <a:cubicBezTo>
                  <a:pt x="48" y="22"/>
                  <a:pt x="49" y="23"/>
                  <a:pt x="48" y="24"/>
                </a:cubicBezTo>
                <a:cubicBezTo>
                  <a:pt x="48" y="24"/>
                  <a:pt x="46" y="27"/>
                  <a:pt x="46" y="28"/>
                </a:cubicBezTo>
                <a:cubicBezTo>
                  <a:pt x="46" y="28"/>
                  <a:pt x="45" y="28"/>
                  <a:pt x="46" y="29"/>
                </a:cubicBezTo>
                <a:cubicBezTo>
                  <a:pt x="46" y="29"/>
                  <a:pt x="47" y="29"/>
                  <a:pt x="48" y="29"/>
                </a:cubicBezTo>
                <a:cubicBezTo>
                  <a:pt x="48" y="29"/>
                  <a:pt x="48" y="30"/>
                  <a:pt x="48" y="31"/>
                </a:cubicBezTo>
                <a:cubicBezTo>
                  <a:pt x="48" y="31"/>
                  <a:pt x="48" y="31"/>
                  <a:pt x="48" y="32"/>
                </a:cubicBezTo>
                <a:cubicBezTo>
                  <a:pt x="48" y="32"/>
                  <a:pt x="48" y="32"/>
                  <a:pt x="49" y="32"/>
                </a:cubicBezTo>
                <a:cubicBezTo>
                  <a:pt x="49" y="32"/>
                  <a:pt x="49" y="33"/>
                  <a:pt x="49" y="33"/>
                </a:cubicBezTo>
                <a:cubicBezTo>
                  <a:pt x="49" y="34"/>
                  <a:pt x="48" y="34"/>
                  <a:pt x="48" y="35"/>
                </a:cubicBezTo>
                <a:cubicBezTo>
                  <a:pt x="49" y="35"/>
                  <a:pt x="49" y="35"/>
                  <a:pt x="49" y="36"/>
                </a:cubicBezTo>
                <a:cubicBezTo>
                  <a:pt x="49" y="36"/>
                  <a:pt x="49" y="37"/>
                  <a:pt x="49" y="38"/>
                </a:cubicBezTo>
                <a:cubicBezTo>
                  <a:pt x="49" y="39"/>
                  <a:pt x="50" y="40"/>
                  <a:pt x="51" y="41"/>
                </a:cubicBezTo>
                <a:cubicBezTo>
                  <a:pt x="52" y="41"/>
                  <a:pt x="54" y="40"/>
                  <a:pt x="56" y="41"/>
                </a:cubicBezTo>
                <a:cubicBezTo>
                  <a:pt x="57" y="42"/>
                  <a:pt x="59" y="43"/>
                  <a:pt x="60" y="44"/>
                </a:cubicBezTo>
                <a:cubicBezTo>
                  <a:pt x="60" y="44"/>
                  <a:pt x="60" y="45"/>
                  <a:pt x="60" y="45"/>
                </a:cubicBezTo>
                <a:cubicBezTo>
                  <a:pt x="59" y="46"/>
                  <a:pt x="58" y="47"/>
                  <a:pt x="58" y="49"/>
                </a:cubicBezTo>
                <a:cubicBezTo>
                  <a:pt x="58" y="49"/>
                  <a:pt x="52" y="49"/>
                  <a:pt x="48" y="45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7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98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390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68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70126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4" name="Freeform 5"/>
          <p:cNvSpPr>
            <a:spLocks noEditPoints="1"/>
          </p:cNvSpPr>
          <p:nvPr userDrawn="1"/>
        </p:nvSpPr>
        <p:spPr bwMode="auto">
          <a:xfrm>
            <a:off x="8515773" y="3625387"/>
            <a:ext cx="391592" cy="875176"/>
          </a:xfrm>
          <a:custGeom>
            <a:avLst/>
            <a:gdLst>
              <a:gd name="T0" fmla="*/ 260 w 460"/>
              <a:gd name="T1" fmla="*/ 67 h 1032"/>
              <a:gd name="T2" fmla="*/ 263 w 460"/>
              <a:gd name="T3" fmla="*/ 61 h 1032"/>
              <a:gd name="T4" fmla="*/ 263 w 460"/>
              <a:gd name="T5" fmla="*/ 58 h 1032"/>
              <a:gd name="T6" fmla="*/ 265 w 460"/>
              <a:gd name="T7" fmla="*/ 57 h 1032"/>
              <a:gd name="T8" fmla="*/ 266 w 460"/>
              <a:gd name="T9" fmla="*/ 52 h 1032"/>
              <a:gd name="T10" fmla="*/ 266 w 460"/>
              <a:gd name="T11" fmla="*/ 51 h 1032"/>
              <a:gd name="T12" fmla="*/ 267 w 460"/>
              <a:gd name="T13" fmla="*/ 53 h 1032"/>
              <a:gd name="T14" fmla="*/ 266 w 460"/>
              <a:gd name="T15" fmla="*/ 50 h 1032"/>
              <a:gd name="T16" fmla="*/ 266 w 460"/>
              <a:gd name="T17" fmla="*/ 50 h 1032"/>
              <a:gd name="T18" fmla="*/ 263 w 460"/>
              <a:gd name="T19" fmla="*/ 47 h 1032"/>
              <a:gd name="T20" fmla="*/ 263 w 460"/>
              <a:gd name="T21" fmla="*/ 46 h 1032"/>
              <a:gd name="T22" fmla="*/ 262 w 460"/>
              <a:gd name="T23" fmla="*/ 46 h 1032"/>
              <a:gd name="T24" fmla="*/ 262 w 460"/>
              <a:gd name="T25" fmla="*/ 62 h 1032"/>
              <a:gd name="T26" fmla="*/ 262 w 460"/>
              <a:gd name="T27" fmla="*/ 50 h 1032"/>
              <a:gd name="T28" fmla="*/ 262 w 460"/>
              <a:gd name="T29" fmla="*/ 53 h 1032"/>
              <a:gd name="T30" fmla="*/ 263 w 460"/>
              <a:gd name="T31" fmla="*/ 56 h 1032"/>
              <a:gd name="T32" fmla="*/ 263 w 460"/>
              <a:gd name="T33" fmla="*/ 50 h 1032"/>
              <a:gd name="T34" fmla="*/ 263 w 460"/>
              <a:gd name="T35" fmla="*/ 47 h 1032"/>
              <a:gd name="T36" fmla="*/ 261 w 460"/>
              <a:gd name="T37" fmla="*/ 46 h 1032"/>
              <a:gd name="T38" fmla="*/ 263 w 460"/>
              <a:gd name="T39" fmla="*/ 48 h 1032"/>
              <a:gd name="T40" fmla="*/ 264 w 460"/>
              <a:gd name="T41" fmla="*/ 49 h 1032"/>
              <a:gd name="T42" fmla="*/ 263 w 460"/>
              <a:gd name="T43" fmla="*/ 52 h 1032"/>
              <a:gd name="T44" fmla="*/ 260 w 460"/>
              <a:gd name="T45" fmla="*/ 44 h 1032"/>
              <a:gd name="T46" fmla="*/ 260 w 460"/>
              <a:gd name="T47" fmla="*/ 46 h 1032"/>
              <a:gd name="T48" fmla="*/ 260 w 460"/>
              <a:gd name="T49" fmla="*/ 44 h 1032"/>
              <a:gd name="T50" fmla="*/ 259 w 460"/>
              <a:gd name="T51" fmla="*/ 39 h 1032"/>
              <a:gd name="T52" fmla="*/ 259 w 460"/>
              <a:gd name="T53" fmla="*/ 44 h 1032"/>
              <a:gd name="T54" fmla="*/ 257 w 460"/>
              <a:gd name="T55" fmla="*/ 37 h 1032"/>
              <a:gd name="T56" fmla="*/ 256 w 460"/>
              <a:gd name="T57" fmla="*/ 38 h 1032"/>
              <a:gd name="T58" fmla="*/ 249 w 460"/>
              <a:gd name="T59" fmla="*/ 26 h 1032"/>
              <a:gd name="T60" fmla="*/ 236 w 460"/>
              <a:gd name="T61" fmla="*/ 11 h 1032"/>
              <a:gd name="T62" fmla="*/ 212 w 460"/>
              <a:gd name="T63" fmla="*/ 2 h 1032"/>
              <a:gd name="T64" fmla="*/ 201 w 460"/>
              <a:gd name="T65" fmla="*/ 1 h 1032"/>
              <a:gd name="T66" fmla="*/ 193 w 460"/>
              <a:gd name="T67" fmla="*/ 2 h 1032"/>
              <a:gd name="T68" fmla="*/ 180 w 460"/>
              <a:gd name="T69" fmla="*/ 10 h 1032"/>
              <a:gd name="T70" fmla="*/ 161 w 460"/>
              <a:gd name="T71" fmla="*/ 37 h 1032"/>
              <a:gd name="T72" fmla="*/ 156 w 460"/>
              <a:gd name="T73" fmla="*/ 60 h 1032"/>
              <a:gd name="T74" fmla="*/ 258 w 460"/>
              <a:gd name="T75" fmla="*/ 42 h 1032"/>
              <a:gd name="T76" fmla="*/ 259 w 460"/>
              <a:gd name="T77" fmla="*/ 44 h 1032"/>
              <a:gd name="T78" fmla="*/ 151 w 460"/>
              <a:gd name="T79" fmla="*/ 112 h 1032"/>
              <a:gd name="T80" fmla="*/ 157 w 460"/>
              <a:gd name="T81" fmla="*/ 50 h 1032"/>
              <a:gd name="T82" fmla="*/ 161 w 460"/>
              <a:gd name="T83" fmla="*/ 37 h 1032"/>
              <a:gd name="T84" fmla="*/ 167 w 460"/>
              <a:gd name="T85" fmla="*/ 25 h 1032"/>
              <a:gd name="T86" fmla="*/ 177 w 460"/>
              <a:gd name="T87" fmla="*/ 13 h 1032"/>
              <a:gd name="T88" fmla="*/ 186 w 460"/>
              <a:gd name="T89" fmla="*/ 5 h 1032"/>
              <a:gd name="T90" fmla="*/ 210 w 460"/>
              <a:gd name="T91" fmla="*/ 1 h 1032"/>
              <a:gd name="T92" fmla="*/ 224 w 460"/>
              <a:gd name="T93" fmla="*/ 4 h 1032"/>
              <a:gd name="T94" fmla="*/ 245 w 460"/>
              <a:gd name="T95" fmla="*/ 19 h 1032"/>
              <a:gd name="T96" fmla="*/ 255 w 460"/>
              <a:gd name="T97" fmla="*/ 34 h 1032"/>
              <a:gd name="T98" fmla="*/ 258 w 460"/>
              <a:gd name="T99" fmla="*/ 35 h 1032"/>
              <a:gd name="T100" fmla="*/ 261 w 460"/>
              <a:gd name="T101" fmla="*/ 44 h 1032"/>
              <a:gd name="T102" fmla="*/ 264 w 460"/>
              <a:gd name="T103" fmla="*/ 45 h 1032"/>
              <a:gd name="T104" fmla="*/ 267 w 460"/>
              <a:gd name="T105" fmla="*/ 53 h 1032"/>
              <a:gd name="T106" fmla="*/ 266 w 460"/>
              <a:gd name="T107" fmla="*/ 58 h 1032"/>
              <a:gd name="T108" fmla="*/ 288 w 460"/>
              <a:gd name="T109" fmla="*/ 167 h 1032"/>
              <a:gd name="T110" fmla="*/ 458 w 460"/>
              <a:gd name="T111" fmla="*/ 389 h 1032"/>
              <a:gd name="T112" fmla="*/ 309 w 460"/>
              <a:gd name="T113" fmla="*/ 449 h 1032"/>
              <a:gd name="T114" fmla="*/ 305 w 460"/>
              <a:gd name="T115" fmla="*/ 1014 h 1032"/>
              <a:gd name="T116" fmla="*/ 174 w 460"/>
              <a:gd name="T117" fmla="*/ 704 h 1032"/>
              <a:gd name="T118" fmla="*/ 87 w 460"/>
              <a:gd name="T119" fmla="*/ 997 h 1032"/>
              <a:gd name="T120" fmla="*/ 70 w 460"/>
              <a:gd name="T121" fmla="*/ 413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60" h="1032">
                <a:moveTo>
                  <a:pt x="281" y="386"/>
                </a:moveTo>
                <a:cubicBezTo>
                  <a:pt x="279" y="382"/>
                  <a:pt x="277" y="378"/>
                  <a:pt x="274" y="375"/>
                </a:cubicBezTo>
                <a:cubicBezTo>
                  <a:pt x="270" y="372"/>
                  <a:pt x="268" y="368"/>
                  <a:pt x="267" y="364"/>
                </a:cubicBezTo>
                <a:cubicBezTo>
                  <a:pt x="266" y="363"/>
                  <a:pt x="264" y="361"/>
                  <a:pt x="263" y="359"/>
                </a:cubicBezTo>
                <a:cubicBezTo>
                  <a:pt x="264" y="363"/>
                  <a:pt x="264" y="367"/>
                  <a:pt x="266" y="371"/>
                </a:cubicBezTo>
                <a:cubicBezTo>
                  <a:pt x="267" y="374"/>
                  <a:pt x="267" y="378"/>
                  <a:pt x="267" y="382"/>
                </a:cubicBezTo>
                <a:cubicBezTo>
                  <a:pt x="268" y="383"/>
                  <a:pt x="268" y="384"/>
                  <a:pt x="268" y="385"/>
                </a:cubicBezTo>
                <a:cubicBezTo>
                  <a:pt x="269" y="386"/>
                  <a:pt x="270" y="388"/>
                  <a:pt x="270" y="391"/>
                </a:cubicBezTo>
                <a:cubicBezTo>
                  <a:pt x="270" y="393"/>
                  <a:pt x="271" y="397"/>
                  <a:pt x="272" y="403"/>
                </a:cubicBezTo>
                <a:cubicBezTo>
                  <a:pt x="289" y="396"/>
                  <a:pt x="289" y="396"/>
                  <a:pt x="289" y="396"/>
                </a:cubicBezTo>
                <a:cubicBezTo>
                  <a:pt x="285" y="392"/>
                  <a:pt x="283" y="389"/>
                  <a:pt x="281" y="386"/>
                </a:cubicBezTo>
                <a:moveTo>
                  <a:pt x="258" y="69"/>
                </a:moveTo>
                <a:cubicBezTo>
                  <a:pt x="258" y="69"/>
                  <a:pt x="258" y="69"/>
                  <a:pt x="258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8" y="69"/>
                  <a:pt x="258" y="69"/>
                  <a:pt x="258" y="69"/>
                </a:cubicBezTo>
                <a:moveTo>
                  <a:pt x="260" y="67"/>
                </a:moveTo>
                <a:cubicBezTo>
                  <a:pt x="260" y="67"/>
                  <a:pt x="260" y="66"/>
                  <a:pt x="259" y="65"/>
                </a:cubicBezTo>
                <a:cubicBezTo>
                  <a:pt x="259" y="65"/>
                  <a:pt x="259" y="65"/>
                  <a:pt x="259" y="65"/>
                </a:cubicBezTo>
                <a:cubicBezTo>
                  <a:pt x="259" y="65"/>
                  <a:pt x="259" y="66"/>
                  <a:pt x="259" y="66"/>
                </a:cubicBezTo>
                <a:cubicBezTo>
                  <a:pt x="259" y="66"/>
                  <a:pt x="259" y="67"/>
                  <a:pt x="259" y="68"/>
                </a:cubicBezTo>
                <a:cubicBezTo>
                  <a:pt x="259" y="68"/>
                  <a:pt x="259" y="68"/>
                  <a:pt x="259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9" y="69"/>
                  <a:pt x="259" y="68"/>
                  <a:pt x="260" y="67"/>
                </a:cubicBezTo>
                <a:moveTo>
                  <a:pt x="260" y="64"/>
                </a:move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59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moveTo>
                  <a:pt x="262" y="63"/>
                </a:moveTo>
                <a:cubicBezTo>
                  <a:pt x="262" y="63"/>
                  <a:pt x="262" y="63"/>
                  <a:pt x="262" y="63"/>
                </a:cubicBezTo>
                <a:cubicBezTo>
                  <a:pt x="262" y="63"/>
                  <a:pt x="262" y="63"/>
                  <a:pt x="261" y="63"/>
                </a:cubicBezTo>
                <a:cubicBezTo>
                  <a:pt x="261" y="63"/>
                  <a:pt x="261" y="64"/>
                  <a:pt x="261" y="64"/>
                </a:cubicBezTo>
                <a:cubicBezTo>
                  <a:pt x="261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1" y="64"/>
                  <a:pt x="261" y="64"/>
                  <a:pt x="262" y="63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2"/>
                  <a:pt x="262" y="62"/>
                  <a:pt x="262" y="63"/>
                </a:cubicBezTo>
                <a:cubicBezTo>
                  <a:pt x="262" y="63"/>
                  <a:pt x="262" y="62"/>
                  <a:pt x="262" y="62"/>
                </a:cubicBezTo>
                <a:cubicBezTo>
                  <a:pt x="262" y="62"/>
                  <a:pt x="263" y="62"/>
                  <a:pt x="263" y="61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1"/>
                  <a:pt x="262" y="61"/>
                  <a:pt x="262" y="61"/>
                </a:cubicBezTo>
                <a:cubicBezTo>
                  <a:pt x="262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moveTo>
                  <a:pt x="262" y="58"/>
                </a:moveTo>
                <a:cubicBezTo>
                  <a:pt x="262" y="58"/>
                  <a:pt x="262" y="58"/>
                  <a:pt x="262" y="58"/>
                </a:cubicBezTo>
                <a:cubicBezTo>
                  <a:pt x="262" y="58"/>
                  <a:pt x="263" y="59"/>
                  <a:pt x="262" y="59"/>
                </a:cubicBezTo>
                <a:cubicBezTo>
                  <a:pt x="263" y="60"/>
                  <a:pt x="262" y="61"/>
                  <a:pt x="262" y="61"/>
                </a:cubicBezTo>
                <a:cubicBezTo>
                  <a:pt x="263" y="61"/>
                  <a:pt x="263" y="61"/>
                  <a:pt x="263" y="60"/>
                </a:cubicBezTo>
                <a:cubicBezTo>
                  <a:pt x="263" y="59"/>
                  <a:pt x="263" y="59"/>
                  <a:pt x="262" y="58"/>
                </a:cubicBezTo>
                <a:moveTo>
                  <a:pt x="263" y="61"/>
                </a:move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3" y="61"/>
                  <a:pt x="263" y="61"/>
                  <a:pt x="263" y="61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58"/>
                </a:moveTo>
                <a:cubicBezTo>
                  <a:pt x="263" y="58"/>
                  <a:pt x="264" y="58"/>
                  <a:pt x="264" y="58"/>
                </a:cubicBezTo>
                <a:cubicBezTo>
                  <a:pt x="264" y="58"/>
                  <a:pt x="263" y="58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moveTo>
                  <a:pt x="264" y="59"/>
                </a:move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3" y="58"/>
                </a:cubicBezTo>
                <a:cubicBezTo>
                  <a:pt x="264" y="58"/>
                  <a:pt x="264" y="58"/>
                  <a:pt x="264" y="59"/>
                </a:cubicBezTo>
                <a:moveTo>
                  <a:pt x="264" y="60"/>
                </a:moveTo>
                <a:cubicBezTo>
                  <a:pt x="264" y="60"/>
                  <a:pt x="264" y="60"/>
                  <a:pt x="264" y="59"/>
                </a:cubicBezTo>
                <a:cubicBezTo>
                  <a:pt x="264" y="59"/>
                  <a:pt x="264" y="60"/>
                  <a:pt x="264" y="60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59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60"/>
                  <a:pt x="264" y="60"/>
                  <a:pt x="264" y="60"/>
                </a:cubicBezTo>
                <a:cubicBezTo>
                  <a:pt x="264" y="60"/>
                  <a:pt x="264" y="60"/>
                  <a:pt x="264" y="60"/>
                </a:cubicBezTo>
                <a:moveTo>
                  <a:pt x="265" y="57"/>
                </a:moveTo>
                <a:cubicBezTo>
                  <a:pt x="265" y="57"/>
                  <a:pt x="265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5" y="57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moveTo>
                  <a:pt x="265" y="57"/>
                </a:moveTo>
                <a:cubicBezTo>
                  <a:pt x="265" y="57"/>
                  <a:pt x="265" y="57"/>
                  <a:pt x="265" y="57"/>
                </a:cubicBezTo>
                <a:cubicBezTo>
                  <a:pt x="265" y="57"/>
                  <a:pt x="265" y="56"/>
                  <a:pt x="265" y="56"/>
                </a:cubicBezTo>
                <a:cubicBezTo>
                  <a:pt x="265" y="56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7"/>
                  <a:pt x="265" y="57"/>
                </a:cubicBezTo>
                <a:cubicBezTo>
                  <a:pt x="265" y="57"/>
                  <a:pt x="265" y="57"/>
                  <a:pt x="265" y="58"/>
                </a:cubicBezTo>
                <a:close/>
                <a:moveTo>
                  <a:pt x="264" y="58"/>
                </a:moveTo>
                <a:cubicBezTo>
                  <a:pt x="264" y="58"/>
                  <a:pt x="264" y="59"/>
                  <a:pt x="264" y="59"/>
                </a:cubicBezTo>
                <a:cubicBezTo>
                  <a:pt x="264" y="59"/>
                  <a:pt x="264" y="59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moveTo>
                  <a:pt x="264" y="54"/>
                </a:move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5"/>
                  <a:pt x="264" y="55"/>
                </a:cubicBezTo>
                <a:cubicBezTo>
                  <a:pt x="264" y="55"/>
                  <a:pt x="264" y="55"/>
                  <a:pt x="264" y="55"/>
                </a:cubicBezTo>
                <a:cubicBezTo>
                  <a:pt x="264" y="55"/>
                  <a:pt x="264" y="54"/>
                  <a:pt x="264" y="54"/>
                </a:cubicBezTo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moveTo>
                  <a:pt x="266" y="53"/>
                </a:moveTo>
                <a:cubicBezTo>
                  <a:pt x="266" y="53"/>
                  <a:pt x="266" y="53"/>
                  <a:pt x="266" y="52"/>
                </a:cubicBezTo>
                <a:cubicBezTo>
                  <a:pt x="266" y="52"/>
                  <a:pt x="266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3"/>
                  <a:pt x="265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5" y="53"/>
                  <a:pt x="265" y="53"/>
                  <a:pt x="266" y="53"/>
                </a:cubicBezTo>
                <a:moveTo>
                  <a:pt x="265" y="53"/>
                </a:move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moveTo>
                  <a:pt x="267" y="53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7" y="53"/>
                </a:cubicBezTo>
                <a:moveTo>
                  <a:pt x="266" y="52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2"/>
                </a:cubicBezTo>
                <a:moveTo>
                  <a:pt x="267" y="53"/>
                </a:moveTo>
                <a:cubicBezTo>
                  <a:pt x="267" y="53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6" y="52"/>
                  <a:pt x="266" y="51"/>
                  <a:pt x="266" y="51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2"/>
                  <a:pt x="266" y="52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6" y="52"/>
                  <a:pt x="266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moveTo>
                  <a:pt x="267" y="52"/>
                </a:move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8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7" y="51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moveTo>
                  <a:pt x="267" y="53"/>
                </a:moveTo>
                <a:cubicBezTo>
                  <a:pt x="267" y="53"/>
                  <a:pt x="267" y="53"/>
                  <a:pt x="267" y="53"/>
                </a:cubicBezTo>
                <a:cubicBezTo>
                  <a:pt x="267" y="52"/>
                  <a:pt x="267" y="52"/>
                  <a:pt x="267" y="52"/>
                </a:cubicBezTo>
                <a:lnTo>
                  <a:pt x="267" y="53"/>
                </a:lnTo>
                <a:close/>
                <a:moveTo>
                  <a:pt x="268" y="52"/>
                </a:move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8" y="52"/>
                </a:move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6" y="50"/>
                </a:move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8"/>
                  <a:pt x="265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8"/>
                  <a:pt x="265" y="48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1"/>
                  <a:pt x="267" y="51"/>
                </a:cubicBezTo>
                <a:cubicBezTo>
                  <a:pt x="267" y="50"/>
                  <a:pt x="266" y="50"/>
                  <a:pt x="266" y="50"/>
                </a:cubicBezTo>
                <a:moveTo>
                  <a:pt x="264" y="49"/>
                </a:moveTo>
                <a:cubicBezTo>
                  <a:pt x="264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6" y="51"/>
                </a:move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1"/>
                  <a:pt x="266" y="51"/>
                </a:cubicBezTo>
                <a:moveTo>
                  <a:pt x="266" y="51"/>
                </a:move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5" y="51"/>
                </a:cubicBezTo>
                <a:cubicBezTo>
                  <a:pt x="266" y="51"/>
                  <a:pt x="266" y="51"/>
                  <a:pt x="266" y="51"/>
                </a:cubicBezTo>
                <a:close/>
                <a:moveTo>
                  <a:pt x="266" y="50"/>
                </a:move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50"/>
                  <a:pt x="265" y="50"/>
                </a:cubicBezTo>
                <a:cubicBezTo>
                  <a:pt x="265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moveTo>
                  <a:pt x="266" y="51"/>
                </a:moveTo>
                <a:cubicBezTo>
                  <a:pt x="266" y="51"/>
                  <a:pt x="266" y="51"/>
                  <a:pt x="267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6" y="51"/>
                  <a:pt x="266" y="51"/>
                  <a:pt x="266" y="51"/>
                </a:cubicBezTo>
                <a:moveTo>
                  <a:pt x="267" y="51"/>
                </a:moveTo>
                <a:cubicBezTo>
                  <a:pt x="267" y="51"/>
                  <a:pt x="266" y="51"/>
                  <a:pt x="266" y="51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7" y="51"/>
                </a:cubicBezTo>
                <a:moveTo>
                  <a:pt x="264" y="49"/>
                </a:move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4" y="47"/>
                  <a:pt x="264" y="47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7"/>
                  <a:pt x="264" y="47"/>
                  <a:pt x="263" y="47"/>
                </a:cubicBezTo>
                <a:moveTo>
                  <a:pt x="264" y="45"/>
                </a:moveTo>
                <a:cubicBezTo>
                  <a:pt x="264" y="46"/>
                  <a:pt x="264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4" y="46"/>
                  <a:pt x="264" y="46"/>
                  <a:pt x="264" y="45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7"/>
                  <a:pt x="263" y="47"/>
                  <a:pt x="263" y="47"/>
                </a:cubicBezTo>
                <a:close/>
                <a:moveTo>
                  <a:pt x="263" y="46"/>
                </a:move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7"/>
                  <a:pt x="263" y="47"/>
                </a:cubicBezTo>
                <a:cubicBezTo>
                  <a:pt x="263" y="46"/>
                  <a:pt x="263" y="46"/>
                  <a:pt x="263" y="46"/>
                </a:cubicBezTo>
                <a:moveTo>
                  <a:pt x="263" y="47"/>
                </a:moveTo>
                <a:cubicBezTo>
                  <a:pt x="263" y="47"/>
                  <a:pt x="263" y="47"/>
                  <a:pt x="262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2" y="46"/>
                  <a:pt x="262" y="46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moveTo>
                  <a:pt x="262" y="45"/>
                </a:move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cubicBezTo>
                  <a:pt x="262" y="46"/>
                  <a:pt x="261" y="46"/>
                  <a:pt x="261" y="46"/>
                </a:cubicBezTo>
                <a:moveTo>
                  <a:pt x="261" y="47"/>
                </a:move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63"/>
                </a:moveTo>
                <a:cubicBezTo>
                  <a:pt x="261" y="63"/>
                  <a:pt x="261" y="63"/>
                  <a:pt x="261" y="63"/>
                </a:cubicBezTo>
                <a:cubicBezTo>
                  <a:pt x="261" y="63"/>
                  <a:pt x="262" y="62"/>
                  <a:pt x="262" y="62"/>
                </a:cubicBezTo>
                <a:cubicBezTo>
                  <a:pt x="262" y="62"/>
                  <a:pt x="262" y="62"/>
                  <a:pt x="262" y="62"/>
                </a:cubicBezTo>
                <a:cubicBezTo>
                  <a:pt x="262" y="62"/>
                  <a:pt x="262" y="62"/>
                  <a:pt x="261" y="63"/>
                </a:cubicBezTo>
                <a:moveTo>
                  <a:pt x="262" y="50"/>
                </a:move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50"/>
                  <a:pt x="262" y="50"/>
                </a:cubicBezTo>
                <a:moveTo>
                  <a:pt x="262" y="52"/>
                </a:moveTo>
                <a:cubicBezTo>
                  <a:pt x="262" y="52"/>
                  <a:pt x="262" y="52"/>
                  <a:pt x="262" y="51"/>
                </a:cubicBezTo>
                <a:cubicBezTo>
                  <a:pt x="262" y="51"/>
                  <a:pt x="262" y="51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lose/>
                <a:moveTo>
                  <a:pt x="262" y="53"/>
                </a:move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lose/>
                <a:moveTo>
                  <a:pt x="262" y="50"/>
                </a:move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0"/>
                </a:cubicBezTo>
                <a:moveTo>
                  <a:pt x="262" y="50"/>
                </a:move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2" y="49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2"/>
                  <a:pt x="262" y="52"/>
                  <a:pt x="263" y="52"/>
                </a:cubicBezTo>
                <a:moveTo>
                  <a:pt x="263" y="54"/>
                </a:moveTo>
                <a:cubicBezTo>
                  <a:pt x="263" y="54"/>
                  <a:pt x="263" y="54"/>
                  <a:pt x="263" y="54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3" y="54"/>
                  <a:pt x="263" y="54"/>
                  <a:pt x="263" y="54"/>
                </a:cubicBezTo>
                <a:moveTo>
                  <a:pt x="263" y="59"/>
                </a:moveTo>
                <a:cubicBezTo>
                  <a:pt x="263" y="59"/>
                  <a:pt x="263" y="59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cubicBezTo>
                  <a:pt x="263" y="58"/>
                  <a:pt x="263" y="59"/>
                  <a:pt x="263" y="59"/>
                </a:cubicBezTo>
                <a:cubicBezTo>
                  <a:pt x="263" y="59"/>
                  <a:pt x="263" y="59"/>
                  <a:pt x="263" y="59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59"/>
                  <a:pt x="263" y="59"/>
                  <a:pt x="263" y="59"/>
                </a:cubicBezTo>
                <a:cubicBezTo>
                  <a:pt x="263" y="59"/>
                  <a:pt x="263" y="60"/>
                  <a:pt x="263" y="60"/>
                </a:cubicBezTo>
                <a:moveTo>
                  <a:pt x="263" y="57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moveTo>
                  <a:pt x="263" y="56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moveTo>
                  <a:pt x="263" y="52"/>
                </a:move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4" y="53"/>
                </a:cubicBezTo>
                <a:cubicBezTo>
                  <a:pt x="263" y="53"/>
                  <a:pt x="263" y="53"/>
                  <a:pt x="263" y="52"/>
                </a:cubicBezTo>
                <a:moveTo>
                  <a:pt x="263" y="51"/>
                </a:moveTo>
                <a:cubicBezTo>
                  <a:pt x="263" y="51"/>
                  <a:pt x="264" y="51"/>
                  <a:pt x="264" y="51"/>
                </a:cubicBezTo>
                <a:cubicBezTo>
                  <a:pt x="264" y="51"/>
                  <a:pt x="264" y="51"/>
                  <a:pt x="264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4" y="51"/>
                  <a:pt x="264" y="51"/>
                  <a:pt x="263" y="51"/>
                </a:cubicBezTo>
                <a:moveTo>
                  <a:pt x="264" y="50"/>
                </a:moveTo>
                <a:cubicBezTo>
                  <a:pt x="264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lnTo>
                  <a:pt x="264" y="50"/>
                </a:lnTo>
                <a:close/>
                <a:moveTo>
                  <a:pt x="265" y="50"/>
                </a:moveTo>
                <a:cubicBezTo>
                  <a:pt x="264" y="50"/>
                  <a:pt x="264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0"/>
                  <a:pt x="264" y="50"/>
                  <a:pt x="265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4" y="52"/>
                </a:cubicBezTo>
                <a:cubicBezTo>
                  <a:pt x="264" y="52"/>
                  <a:pt x="264" y="52"/>
                  <a:pt x="264" y="51"/>
                </a:cubicBezTo>
                <a:cubicBezTo>
                  <a:pt x="264" y="51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8"/>
                  <a:pt x="263" y="48"/>
                  <a:pt x="263" y="48"/>
                </a:cubicBezTo>
                <a:close/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lose/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moveTo>
                  <a:pt x="261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1" y="47"/>
                  <a:pt x="261" y="47"/>
                  <a:pt x="261" y="47"/>
                </a:cubicBezTo>
                <a:close/>
                <a:moveTo>
                  <a:pt x="262" y="48"/>
                </a:moveTo>
                <a:cubicBezTo>
                  <a:pt x="261" y="48"/>
                  <a:pt x="261" y="48"/>
                  <a:pt x="261" y="48"/>
                </a:cubicBezTo>
                <a:cubicBezTo>
                  <a:pt x="261" y="48"/>
                  <a:pt x="261" y="48"/>
                  <a:pt x="261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8"/>
                </a:cubicBezTo>
                <a:close/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moveTo>
                  <a:pt x="263" y="49"/>
                </a:move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3" y="49"/>
                  <a:pt x="263" y="49"/>
                </a:cubicBezTo>
                <a:moveTo>
                  <a:pt x="264" y="48"/>
                </a:move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lose/>
                <a:moveTo>
                  <a:pt x="264" y="49"/>
                </a:moveTo>
                <a:cubicBezTo>
                  <a:pt x="264" y="50"/>
                  <a:pt x="263" y="50"/>
                  <a:pt x="263" y="50"/>
                </a:cubicBezTo>
                <a:cubicBezTo>
                  <a:pt x="263" y="50"/>
                  <a:pt x="264" y="50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4" y="50"/>
                  <a:pt x="264" y="50"/>
                  <a:pt x="264" y="50"/>
                </a:cubicBezTo>
                <a:cubicBezTo>
                  <a:pt x="264" y="50"/>
                  <a:pt x="264" y="50"/>
                  <a:pt x="264" y="49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1"/>
                  <a:pt x="264" y="51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5" y="52"/>
                  <a:pt x="265" y="52"/>
                </a:cubicBezTo>
                <a:moveTo>
                  <a:pt x="264" y="57"/>
                </a:move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moveTo>
                  <a:pt x="264" y="55"/>
                </a:moveTo>
                <a:cubicBezTo>
                  <a:pt x="264" y="54"/>
                  <a:pt x="263" y="54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5"/>
                  <a:pt x="264" y="55"/>
                  <a:pt x="264" y="55"/>
                </a:cubicBezTo>
                <a:moveTo>
                  <a:pt x="262" y="44"/>
                </a:moveTo>
                <a:cubicBezTo>
                  <a:pt x="262" y="44"/>
                  <a:pt x="261" y="44"/>
                  <a:pt x="261" y="44"/>
                </a:cubicBezTo>
                <a:cubicBezTo>
                  <a:pt x="261" y="44"/>
                  <a:pt x="260" y="44"/>
                  <a:pt x="260" y="44"/>
                </a:cubicBezTo>
                <a:cubicBezTo>
                  <a:pt x="261" y="44"/>
                  <a:pt x="261" y="44"/>
                  <a:pt x="261" y="44"/>
                </a:cubicBezTo>
                <a:cubicBezTo>
                  <a:pt x="261" y="44"/>
                  <a:pt x="261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1" y="44"/>
                  <a:pt x="261" y="44"/>
                  <a:pt x="261" y="45"/>
                </a:cubicBezTo>
                <a:cubicBezTo>
                  <a:pt x="262" y="44"/>
                  <a:pt x="262" y="44"/>
                  <a:pt x="262" y="44"/>
                </a:cubicBezTo>
                <a:moveTo>
                  <a:pt x="261" y="45"/>
                </a:moveTo>
                <a:cubicBezTo>
                  <a:pt x="261" y="45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1" y="45"/>
                  <a:pt x="261" y="45"/>
                </a:cubicBezTo>
                <a:moveTo>
                  <a:pt x="260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61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0" y="46"/>
                  <a:pt x="260" y="46"/>
                </a:cubicBezTo>
                <a:cubicBezTo>
                  <a:pt x="260" y="46"/>
                  <a:pt x="260" y="46"/>
                  <a:pt x="261" y="46"/>
                </a:cubicBezTo>
                <a:moveTo>
                  <a:pt x="261" y="47"/>
                </a:moveTo>
                <a:cubicBezTo>
                  <a:pt x="261" y="46"/>
                  <a:pt x="261" y="46"/>
                  <a:pt x="260" y="46"/>
                </a:cubicBezTo>
                <a:cubicBezTo>
                  <a:pt x="260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7"/>
                </a:cubicBezTo>
                <a:moveTo>
                  <a:pt x="261" y="47"/>
                </a:moveTo>
                <a:cubicBezTo>
                  <a:pt x="260" y="47"/>
                  <a:pt x="260" y="47"/>
                  <a:pt x="260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42"/>
                </a:moveTo>
                <a:cubicBezTo>
                  <a:pt x="261" y="42"/>
                  <a:pt x="261" y="42"/>
                  <a:pt x="261" y="42"/>
                </a:cubicBezTo>
                <a:cubicBezTo>
                  <a:pt x="260" y="42"/>
                  <a:pt x="260" y="42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1" y="43"/>
                  <a:pt x="261" y="42"/>
                </a:cubicBezTo>
                <a:moveTo>
                  <a:pt x="260" y="43"/>
                </a:moveTo>
                <a:cubicBezTo>
                  <a:pt x="260" y="43"/>
                  <a:pt x="260" y="43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3"/>
                  <a:pt x="260" y="43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59" y="43"/>
                  <a:pt x="259" y="43"/>
                </a:cubicBezTo>
                <a:moveTo>
                  <a:pt x="260" y="38"/>
                </a:moveTo>
                <a:cubicBezTo>
                  <a:pt x="260" y="39"/>
                  <a:pt x="260" y="39"/>
                  <a:pt x="259" y="40"/>
                </a:cubicBezTo>
                <a:cubicBezTo>
                  <a:pt x="259" y="40"/>
                  <a:pt x="259" y="40"/>
                  <a:pt x="260" y="40"/>
                </a:cubicBezTo>
                <a:cubicBezTo>
                  <a:pt x="260" y="40"/>
                  <a:pt x="260" y="39"/>
                  <a:pt x="260" y="38"/>
                </a:cubicBezTo>
                <a:moveTo>
                  <a:pt x="259" y="40"/>
                </a:moveTo>
                <a:cubicBezTo>
                  <a:pt x="259" y="40"/>
                  <a:pt x="259" y="40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0"/>
                  <a:pt x="259" y="40"/>
                  <a:pt x="259" y="40"/>
                </a:cubicBezTo>
                <a:moveTo>
                  <a:pt x="259" y="39"/>
                </a:move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8"/>
                </a:cubicBezTo>
                <a:cubicBezTo>
                  <a:pt x="259" y="39"/>
                  <a:pt x="259" y="39"/>
                  <a:pt x="259" y="39"/>
                </a:cubicBezTo>
                <a:moveTo>
                  <a:pt x="258" y="40"/>
                </a:moveTo>
                <a:cubicBezTo>
                  <a:pt x="258" y="40"/>
                  <a:pt x="258" y="41"/>
                  <a:pt x="258" y="41"/>
                </a:cubicBezTo>
                <a:cubicBezTo>
                  <a:pt x="258" y="41"/>
                  <a:pt x="258" y="41"/>
                  <a:pt x="258" y="41"/>
                </a:cubicBezTo>
                <a:cubicBezTo>
                  <a:pt x="258" y="41"/>
                  <a:pt x="259" y="41"/>
                  <a:pt x="259" y="40"/>
                </a:cubicBezTo>
                <a:cubicBezTo>
                  <a:pt x="259" y="40"/>
                  <a:pt x="259" y="40"/>
                  <a:pt x="259" y="40"/>
                </a:cubicBezTo>
                <a:cubicBezTo>
                  <a:pt x="259" y="40"/>
                  <a:pt x="259" y="40"/>
                  <a:pt x="258" y="40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moveTo>
                  <a:pt x="260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moveTo>
                  <a:pt x="260" y="45"/>
                </a:moveTo>
                <a:cubicBezTo>
                  <a:pt x="259" y="45"/>
                  <a:pt x="259" y="45"/>
                  <a:pt x="259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59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258" y="42"/>
                </a:move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3"/>
                  <a:pt x="258" y="43"/>
                  <a:pt x="259" y="43"/>
                </a:cubicBezTo>
                <a:cubicBezTo>
                  <a:pt x="259" y="43"/>
                  <a:pt x="259" y="43"/>
                  <a:pt x="259" y="42"/>
                </a:cubicBezTo>
                <a:cubicBezTo>
                  <a:pt x="259" y="42"/>
                  <a:pt x="259" y="42"/>
                  <a:pt x="259" y="42"/>
                </a:cubicBezTo>
                <a:cubicBezTo>
                  <a:pt x="259" y="42"/>
                  <a:pt x="258" y="42"/>
                  <a:pt x="258" y="42"/>
                </a:cubicBezTo>
                <a:moveTo>
                  <a:pt x="257" y="41"/>
                </a:moveTo>
                <a:cubicBezTo>
                  <a:pt x="257" y="41"/>
                  <a:pt x="257" y="41"/>
                  <a:pt x="257" y="42"/>
                </a:cubicBezTo>
                <a:cubicBezTo>
                  <a:pt x="257" y="42"/>
                  <a:pt x="257" y="41"/>
                  <a:pt x="258" y="41"/>
                </a:cubicBezTo>
                <a:cubicBezTo>
                  <a:pt x="258" y="41"/>
                  <a:pt x="258" y="41"/>
                  <a:pt x="258" y="40"/>
                </a:cubicBezTo>
                <a:cubicBezTo>
                  <a:pt x="258" y="41"/>
                  <a:pt x="257" y="41"/>
                  <a:pt x="257" y="41"/>
                </a:cubicBezTo>
                <a:moveTo>
                  <a:pt x="257" y="40"/>
                </a:move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moveTo>
                  <a:pt x="257" y="38"/>
                </a:moveTo>
                <a:cubicBezTo>
                  <a:pt x="257" y="38"/>
                  <a:pt x="257" y="37"/>
                  <a:pt x="257" y="37"/>
                </a:cubicBezTo>
                <a:cubicBezTo>
                  <a:pt x="257" y="36"/>
                  <a:pt x="257" y="36"/>
                  <a:pt x="257" y="36"/>
                </a:cubicBezTo>
                <a:cubicBezTo>
                  <a:pt x="257" y="36"/>
                  <a:pt x="257" y="37"/>
                  <a:pt x="257" y="37"/>
                </a:cubicBezTo>
                <a:cubicBezTo>
                  <a:pt x="257" y="37"/>
                  <a:pt x="257" y="37"/>
                  <a:pt x="256" y="37"/>
                </a:cubicBezTo>
                <a:cubicBezTo>
                  <a:pt x="256" y="38"/>
                  <a:pt x="256" y="38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7" y="39"/>
                </a:cubicBezTo>
                <a:cubicBezTo>
                  <a:pt x="257" y="38"/>
                  <a:pt x="257" y="38"/>
                  <a:pt x="257" y="38"/>
                </a:cubicBezTo>
                <a:moveTo>
                  <a:pt x="256" y="39"/>
                </a:move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moveTo>
                  <a:pt x="256" y="38"/>
                </a:move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moveTo>
                  <a:pt x="255" y="38"/>
                </a:moveTo>
                <a:cubicBezTo>
                  <a:pt x="255" y="38"/>
                  <a:pt x="256" y="38"/>
                  <a:pt x="256" y="39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5" y="38"/>
                  <a:pt x="255" y="38"/>
                </a:cubicBezTo>
                <a:moveTo>
                  <a:pt x="255" y="36"/>
                </a:moveTo>
                <a:cubicBezTo>
                  <a:pt x="255" y="36"/>
                  <a:pt x="255" y="36"/>
                  <a:pt x="255" y="36"/>
                </a:cubicBezTo>
                <a:cubicBezTo>
                  <a:pt x="255" y="36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6"/>
                </a:cubicBezTo>
                <a:moveTo>
                  <a:pt x="254" y="36"/>
                </a:move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moveTo>
                  <a:pt x="253" y="33"/>
                </a:moveTo>
                <a:cubicBezTo>
                  <a:pt x="253" y="34"/>
                  <a:pt x="253" y="34"/>
                  <a:pt x="254" y="35"/>
                </a:cubicBezTo>
                <a:cubicBezTo>
                  <a:pt x="254" y="35"/>
                  <a:pt x="254" y="35"/>
                  <a:pt x="254" y="35"/>
                </a:cubicBezTo>
                <a:cubicBezTo>
                  <a:pt x="254" y="34"/>
                  <a:pt x="253" y="34"/>
                  <a:pt x="253" y="33"/>
                </a:cubicBezTo>
                <a:moveTo>
                  <a:pt x="251" y="29"/>
                </a:moveTo>
                <a:cubicBezTo>
                  <a:pt x="250" y="28"/>
                  <a:pt x="250" y="28"/>
                  <a:pt x="250" y="27"/>
                </a:cubicBezTo>
                <a:cubicBezTo>
                  <a:pt x="250" y="28"/>
                  <a:pt x="250" y="28"/>
                  <a:pt x="251" y="29"/>
                </a:cubicBezTo>
                <a:cubicBezTo>
                  <a:pt x="251" y="29"/>
                  <a:pt x="251" y="30"/>
                  <a:pt x="252" y="30"/>
                </a:cubicBezTo>
                <a:cubicBezTo>
                  <a:pt x="251" y="30"/>
                  <a:pt x="251" y="29"/>
                  <a:pt x="251" y="29"/>
                </a:cubicBezTo>
                <a:moveTo>
                  <a:pt x="249" y="25"/>
                </a:moveTo>
                <a:cubicBezTo>
                  <a:pt x="249" y="25"/>
                  <a:pt x="249" y="25"/>
                  <a:pt x="248" y="25"/>
                </a:cubicBezTo>
                <a:cubicBezTo>
                  <a:pt x="249" y="25"/>
                  <a:pt x="249" y="25"/>
                  <a:pt x="249" y="26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49" y="26"/>
                  <a:pt x="249" y="25"/>
                  <a:pt x="249" y="25"/>
                </a:cubicBezTo>
                <a:moveTo>
                  <a:pt x="247" y="22"/>
                </a:moveTo>
                <a:cubicBezTo>
                  <a:pt x="247" y="23"/>
                  <a:pt x="247" y="23"/>
                  <a:pt x="247" y="23"/>
                </a:cubicBezTo>
                <a:cubicBezTo>
                  <a:pt x="248" y="23"/>
                  <a:pt x="248" y="24"/>
                  <a:pt x="248" y="25"/>
                </a:cubicBezTo>
                <a:cubicBezTo>
                  <a:pt x="248" y="25"/>
                  <a:pt x="248" y="25"/>
                  <a:pt x="248" y="25"/>
                </a:cubicBezTo>
                <a:cubicBezTo>
                  <a:pt x="248" y="24"/>
                  <a:pt x="248" y="23"/>
                  <a:pt x="247" y="22"/>
                </a:cubicBezTo>
                <a:moveTo>
                  <a:pt x="247" y="22"/>
                </a:moveTo>
                <a:cubicBezTo>
                  <a:pt x="246" y="22"/>
                  <a:pt x="246" y="22"/>
                  <a:pt x="246" y="22"/>
                </a:cubicBezTo>
                <a:cubicBezTo>
                  <a:pt x="246" y="22"/>
                  <a:pt x="247" y="22"/>
                  <a:pt x="247" y="22"/>
                </a:cubicBezTo>
                <a:cubicBezTo>
                  <a:pt x="247" y="22"/>
                  <a:pt x="247" y="22"/>
                  <a:pt x="247" y="22"/>
                </a:cubicBezTo>
                <a:moveTo>
                  <a:pt x="245" y="20"/>
                </a:moveTo>
                <a:cubicBezTo>
                  <a:pt x="245" y="20"/>
                  <a:pt x="245" y="20"/>
                  <a:pt x="244" y="20"/>
                </a:cubicBezTo>
                <a:cubicBezTo>
                  <a:pt x="245" y="20"/>
                  <a:pt x="245" y="20"/>
                  <a:pt x="245" y="20"/>
                </a:cubicBezTo>
                <a:cubicBezTo>
                  <a:pt x="245" y="20"/>
                  <a:pt x="245" y="20"/>
                  <a:pt x="246" y="21"/>
                </a:cubicBezTo>
                <a:cubicBezTo>
                  <a:pt x="245" y="20"/>
                  <a:pt x="245" y="20"/>
                  <a:pt x="245" y="20"/>
                </a:cubicBezTo>
                <a:moveTo>
                  <a:pt x="242" y="17"/>
                </a:moveTo>
                <a:cubicBezTo>
                  <a:pt x="243" y="17"/>
                  <a:pt x="243" y="18"/>
                  <a:pt x="244" y="19"/>
                </a:cubicBezTo>
                <a:cubicBezTo>
                  <a:pt x="244" y="19"/>
                  <a:pt x="244" y="19"/>
                  <a:pt x="244" y="19"/>
                </a:cubicBezTo>
                <a:cubicBezTo>
                  <a:pt x="243" y="18"/>
                  <a:pt x="243" y="17"/>
                  <a:pt x="242" y="17"/>
                </a:cubicBezTo>
                <a:moveTo>
                  <a:pt x="234" y="10"/>
                </a:moveTo>
                <a:cubicBezTo>
                  <a:pt x="235" y="10"/>
                  <a:pt x="235" y="10"/>
                  <a:pt x="236" y="11"/>
                </a:cubicBezTo>
                <a:cubicBezTo>
                  <a:pt x="236" y="11"/>
                  <a:pt x="236" y="11"/>
                  <a:pt x="236" y="11"/>
                </a:cubicBezTo>
                <a:cubicBezTo>
                  <a:pt x="236" y="10"/>
                  <a:pt x="235" y="10"/>
                  <a:pt x="234" y="10"/>
                </a:cubicBezTo>
                <a:moveTo>
                  <a:pt x="229" y="6"/>
                </a:moveTo>
                <a:cubicBezTo>
                  <a:pt x="229" y="6"/>
                  <a:pt x="228" y="6"/>
                  <a:pt x="228" y="6"/>
                </a:cubicBezTo>
                <a:cubicBezTo>
                  <a:pt x="229" y="6"/>
                  <a:pt x="229" y="6"/>
                  <a:pt x="229" y="6"/>
                </a:cubicBezTo>
                <a:cubicBezTo>
                  <a:pt x="229" y="6"/>
                  <a:pt x="229" y="6"/>
                  <a:pt x="229" y="6"/>
                </a:cubicBezTo>
                <a:moveTo>
                  <a:pt x="225" y="4"/>
                </a:move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moveTo>
                  <a:pt x="224" y="4"/>
                </a:moveTo>
                <a:cubicBezTo>
                  <a:pt x="224" y="4"/>
                  <a:pt x="224" y="4"/>
                  <a:pt x="223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moveTo>
                  <a:pt x="220" y="3"/>
                </a:moveTo>
                <a:cubicBezTo>
                  <a:pt x="222" y="3"/>
                  <a:pt x="223" y="3"/>
                  <a:pt x="224" y="4"/>
                </a:cubicBezTo>
                <a:cubicBezTo>
                  <a:pt x="223" y="3"/>
                  <a:pt x="222" y="3"/>
                  <a:pt x="220" y="3"/>
                </a:cubicBezTo>
                <a:moveTo>
                  <a:pt x="211" y="2"/>
                </a:moveTo>
                <a:cubicBezTo>
                  <a:pt x="211" y="2"/>
                  <a:pt x="211" y="2"/>
                  <a:pt x="211" y="1"/>
                </a:cubicBezTo>
                <a:cubicBezTo>
                  <a:pt x="210" y="1"/>
                  <a:pt x="209" y="2"/>
                  <a:pt x="209" y="2"/>
                </a:cubicBezTo>
                <a:cubicBezTo>
                  <a:pt x="209" y="2"/>
                  <a:pt x="210" y="2"/>
                  <a:pt x="211" y="2"/>
                </a:cubicBezTo>
                <a:moveTo>
                  <a:pt x="211" y="1"/>
                </a:moveTo>
                <a:cubicBezTo>
                  <a:pt x="211" y="2"/>
                  <a:pt x="211" y="2"/>
                  <a:pt x="211" y="2"/>
                </a:cubicBezTo>
                <a:cubicBezTo>
                  <a:pt x="211" y="2"/>
                  <a:pt x="212" y="2"/>
                  <a:pt x="212" y="2"/>
                </a:cubicBezTo>
                <a:cubicBezTo>
                  <a:pt x="212" y="2"/>
                  <a:pt x="211" y="1"/>
                  <a:pt x="211" y="1"/>
                </a:cubicBezTo>
                <a:moveTo>
                  <a:pt x="207" y="2"/>
                </a:moveTo>
                <a:cubicBezTo>
                  <a:pt x="208" y="1"/>
                  <a:pt x="209" y="1"/>
                  <a:pt x="210" y="1"/>
                </a:cubicBezTo>
                <a:cubicBezTo>
                  <a:pt x="209" y="1"/>
                  <a:pt x="208" y="1"/>
                  <a:pt x="207" y="2"/>
                </a:cubicBezTo>
                <a:moveTo>
                  <a:pt x="208" y="0"/>
                </a:moveTo>
                <a:cubicBezTo>
                  <a:pt x="207" y="0"/>
                  <a:pt x="206" y="0"/>
                  <a:pt x="206" y="1"/>
                </a:cubicBezTo>
                <a:cubicBezTo>
                  <a:pt x="206" y="1"/>
                  <a:pt x="206" y="1"/>
                  <a:pt x="206" y="1"/>
                </a:cubicBezTo>
                <a:cubicBezTo>
                  <a:pt x="207" y="1"/>
                  <a:pt x="207" y="0"/>
                  <a:pt x="208" y="0"/>
                </a:cubicBezTo>
                <a:moveTo>
                  <a:pt x="205" y="1"/>
                </a:move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6" y="1"/>
                </a:cubicBezTo>
                <a:cubicBezTo>
                  <a:pt x="205" y="1"/>
                  <a:pt x="205" y="1"/>
                  <a:pt x="205" y="1"/>
                </a:cubicBezTo>
                <a:moveTo>
                  <a:pt x="204" y="0"/>
                </a:moveTo>
                <a:cubicBezTo>
                  <a:pt x="204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4" y="1"/>
                  <a:pt x="204" y="0"/>
                </a:cubicBezTo>
                <a:moveTo>
                  <a:pt x="203" y="0"/>
                </a:moveTo>
                <a:cubicBezTo>
                  <a:pt x="203" y="0"/>
                  <a:pt x="203" y="0"/>
                  <a:pt x="203" y="1"/>
                </a:cubicBezTo>
                <a:cubicBezTo>
                  <a:pt x="203" y="1"/>
                  <a:pt x="204" y="1"/>
                  <a:pt x="204" y="1"/>
                </a:cubicBezTo>
                <a:cubicBezTo>
                  <a:pt x="204" y="1"/>
                  <a:pt x="203" y="1"/>
                  <a:pt x="203" y="0"/>
                </a:cubicBezTo>
                <a:moveTo>
                  <a:pt x="201" y="1"/>
                </a:moveTo>
                <a:cubicBezTo>
                  <a:pt x="201" y="1"/>
                  <a:pt x="201" y="1"/>
                  <a:pt x="201" y="1"/>
                </a:cubicBezTo>
                <a:cubicBezTo>
                  <a:pt x="201" y="1"/>
                  <a:pt x="201" y="1"/>
                  <a:pt x="201" y="1"/>
                </a:cubicBezTo>
                <a:cubicBezTo>
                  <a:pt x="200" y="1"/>
                  <a:pt x="199" y="1"/>
                  <a:pt x="198" y="1"/>
                </a:cubicBezTo>
                <a:cubicBezTo>
                  <a:pt x="199" y="1"/>
                  <a:pt x="200" y="1"/>
                  <a:pt x="201" y="1"/>
                </a:cubicBezTo>
                <a:cubicBezTo>
                  <a:pt x="202" y="1"/>
                  <a:pt x="203" y="1"/>
                  <a:pt x="204" y="2"/>
                </a:cubicBezTo>
                <a:cubicBezTo>
                  <a:pt x="203" y="1"/>
                  <a:pt x="202" y="1"/>
                  <a:pt x="201" y="1"/>
                </a:cubicBezTo>
                <a:moveTo>
                  <a:pt x="196" y="1"/>
                </a:moveTo>
                <a:cubicBezTo>
                  <a:pt x="196" y="1"/>
                  <a:pt x="196" y="1"/>
                  <a:pt x="195" y="2"/>
                </a:cubicBezTo>
                <a:cubicBezTo>
                  <a:pt x="196" y="2"/>
                  <a:pt x="197" y="2"/>
                  <a:pt x="198" y="1"/>
                </a:cubicBezTo>
                <a:cubicBezTo>
                  <a:pt x="198" y="1"/>
                  <a:pt x="197" y="1"/>
                  <a:pt x="196" y="1"/>
                </a:cubicBezTo>
                <a:moveTo>
                  <a:pt x="195" y="2"/>
                </a:moveTo>
                <a:cubicBezTo>
                  <a:pt x="195" y="2"/>
                  <a:pt x="195" y="2"/>
                  <a:pt x="195" y="2"/>
                </a:cubicBezTo>
                <a:cubicBezTo>
                  <a:pt x="195" y="1"/>
                  <a:pt x="196" y="1"/>
                  <a:pt x="196" y="1"/>
                </a:cubicBezTo>
                <a:cubicBezTo>
                  <a:pt x="196" y="1"/>
                  <a:pt x="195" y="1"/>
                  <a:pt x="195" y="2"/>
                </a:cubicBezTo>
                <a:moveTo>
                  <a:pt x="195" y="2"/>
                </a:moveTo>
                <a:cubicBezTo>
                  <a:pt x="194" y="2"/>
                  <a:pt x="194" y="2"/>
                  <a:pt x="194" y="2"/>
                </a:cubicBezTo>
                <a:cubicBezTo>
                  <a:pt x="195" y="2"/>
                  <a:pt x="195" y="2"/>
                  <a:pt x="196" y="2"/>
                </a:cubicBezTo>
                <a:cubicBezTo>
                  <a:pt x="195" y="2"/>
                  <a:pt x="195" y="2"/>
                  <a:pt x="195" y="2"/>
                </a:cubicBezTo>
                <a:moveTo>
                  <a:pt x="193" y="2"/>
                </a:move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3"/>
                  <a:pt x="193" y="3"/>
                  <a:pt x="194" y="2"/>
                </a:cubicBezTo>
                <a:cubicBezTo>
                  <a:pt x="194" y="2"/>
                  <a:pt x="193" y="2"/>
                  <a:pt x="193" y="2"/>
                </a:cubicBezTo>
                <a:moveTo>
                  <a:pt x="189" y="4"/>
                </a:moveTo>
                <a:cubicBezTo>
                  <a:pt x="189" y="4"/>
                  <a:pt x="189" y="4"/>
                  <a:pt x="189" y="4"/>
                </a:cubicBezTo>
                <a:cubicBezTo>
                  <a:pt x="189" y="4"/>
                  <a:pt x="190" y="4"/>
                  <a:pt x="191" y="4"/>
                </a:cubicBezTo>
                <a:cubicBezTo>
                  <a:pt x="190" y="4"/>
                  <a:pt x="189" y="4"/>
                  <a:pt x="189" y="4"/>
                </a:cubicBezTo>
                <a:moveTo>
                  <a:pt x="186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8" y="4"/>
                  <a:pt x="188" y="4"/>
                </a:cubicBezTo>
                <a:cubicBezTo>
                  <a:pt x="189" y="4"/>
                  <a:pt x="189" y="4"/>
                  <a:pt x="189" y="4"/>
                </a:cubicBezTo>
                <a:cubicBezTo>
                  <a:pt x="188" y="4"/>
                  <a:pt x="187" y="4"/>
                  <a:pt x="186" y="5"/>
                </a:cubicBezTo>
                <a:moveTo>
                  <a:pt x="187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7" y="5"/>
                  <a:pt x="187" y="5"/>
                </a:cubicBezTo>
                <a:close/>
                <a:moveTo>
                  <a:pt x="186" y="6"/>
                </a:moveTo>
                <a:cubicBezTo>
                  <a:pt x="186" y="6"/>
                  <a:pt x="186" y="6"/>
                  <a:pt x="186" y="6"/>
                </a:cubicBezTo>
                <a:cubicBezTo>
                  <a:pt x="186" y="6"/>
                  <a:pt x="187" y="6"/>
                  <a:pt x="187" y="6"/>
                </a:cubicBezTo>
                <a:cubicBezTo>
                  <a:pt x="187" y="6"/>
                  <a:pt x="186" y="6"/>
                  <a:pt x="186" y="6"/>
                </a:cubicBezTo>
                <a:moveTo>
                  <a:pt x="183" y="8"/>
                </a:moveTo>
                <a:cubicBezTo>
                  <a:pt x="183" y="8"/>
                  <a:pt x="182" y="8"/>
                  <a:pt x="182" y="9"/>
                </a:cubicBezTo>
                <a:cubicBezTo>
                  <a:pt x="183" y="8"/>
                  <a:pt x="184" y="8"/>
                  <a:pt x="184" y="8"/>
                </a:cubicBezTo>
                <a:cubicBezTo>
                  <a:pt x="184" y="8"/>
                  <a:pt x="183" y="8"/>
                  <a:pt x="183" y="8"/>
                </a:cubicBezTo>
                <a:moveTo>
                  <a:pt x="180" y="10"/>
                </a:moveTo>
                <a:cubicBezTo>
                  <a:pt x="181" y="9"/>
                  <a:pt x="182" y="9"/>
                  <a:pt x="183" y="9"/>
                </a:cubicBezTo>
                <a:cubicBezTo>
                  <a:pt x="182" y="9"/>
                  <a:pt x="181" y="9"/>
                  <a:pt x="180" y="10"/>
                </a:cubicBezTo>
                <a:moveTo>
                  <a:pt x="177" y="12"/>
                </a:moveTo>
                <a:cubicBezTo>
                  <a:pt x="178" y="12"/>
                  <a:pt x="178" y="11"/>
                  <a:pt x="179" y="11"/>
                </a:cubicBezTo>
                <a:cubicBezTo>
                  <a:pt x="179" y="11"/>
                  <a:pt x="178" y="11"/>
                  <a:pt x="177" y="12"/>
                </a:cubicBezTo>
                <a:moveTo>
                  <a:pt x="177" y="13"/>
                </a:moveTo>
                <a:cubicBezTo>
                  <a:pt x="177" y="12"/>
                  <a:pt x="178" y="12"/>
                  <a:pt x="178" y="12"/>
                </a:cubicBezTo>
                <a:cubicBezTo>
                  <a:pt x="178" y="12"/>
                  <a:pt x="177" y="12"/>
                  <a:pt x="177" y="12"/>
                </a:cubicBezTo>
                <a:cubicBezTo>
                  <a:pt x="177" y="12"/>
                  <a:pt x="177" y="12"/>
                  <a:pt x="177" y="13"/>
                </a:cubicBezTo>
                <a:moveTo>
                  <a:pt x="172" y="18"/>
                </a:moveTo>
                <a:cubicBezTo>
                  <a:pt x="173" y="18"/>
                  <a:pt x="173" y="18"/>
                  <a:pt x="173" y="18"/>
                </a:cubicBezTo>
                <a:cubicBezTo>
                  <a:pt x="173" y="18"/>
                  <a:pt x="173" y="18"/>
                  <a:pt x="172" y="18"/>
                </a:cubicBezTo>
                <a:close/>
                <a:moveTo>
                  <a:pt x="169" y="21"/>
                </a:moveTo>
                <a:cubicBezTo>
                  <a:pt x="170" y="21"/>
                  <a:pt x="170" y="20"/>
                  <a:pt x="171" y="20"/>
                </a:cubicBezTo>
                <a:cubicBezTo>
                  <a:pt x="170" y="20"/>
                  <a:pt x="170" y="21"/>
                  <a:pt x="169" y="21"/>
                </a:cubicBezTo>
                <a:moveTo>
                  <a:pt x="163" y="31"/>
                </a:moveTo>
                <a:cubicBezTo>
                  <a:pt x="164" y="31"/>
                  <a:pt x="164" y="30"/>
                  <a:pt x="165" y="29"/>
                </a:cubicBezTo>
                <a:cubicBezTo>
                  <a:pt x="164" y="30"/>
                  <a:pt x="164" y="30"/>
                  <a:pt x="163" y="31"/>
                </a:cubicBezTo>
                <a:moveTo>
                  <a:pt x="162" y="36"/>
                </a:moveTo>
                <a:cubicBezTo>
                  <a:pt x="162" y="37"/>
                  <a:pt x="161" y="37"/>
                  <a:pt x="161" y="37"/>
                </a:cubicBezTo>
                <a:cubicBezTo>
                  <a:pt x="162" y="37"/>
                  <a:pt x="162" y="36"/>
                  <a:pt x="162" y="36"/>
                </a:cubicBezTo>
                <a:cubicBezTo>
                  <a:pt x="162" y="36"/>
                  <a:pt x="162" y="36"/>
                  <a:pt x="162" y="36"/>
                </a:cubicBezTo>
                <a:moveTo>
                  <a:pt x="161" y="37"/>
                </a:move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moveTo>
                  <a:pt x="160" y="40"/>
                </a:moveTo>
                <a:cubicBezTo>
                  <a:pt x="160" y="40"/>
                  <a:pt x="160" y="40"/>
                  <a:pt x="160" y="40"/>
                </a:cubicBezTo>
                <a:cubicBezTo>
                  <a:pt x="160" y="40"/>
                  <a:pt x="160" y="40"/>
                  <a:pt x="161" y="40"/>
                </a:cubicBezTo>
                <a:cubicBezTo>
                  <a:pt x="160" y="40"/>
                  <a:pt x="160" y="40"/>
                  <a:pt x="160" y="40"/>
                </a:cubicBezTo>
                <a:moveTo>
                  <a:pt x="157" y="50"/>
                </a:moveTo>
                <a:cubicBezTo>
                  <a:pt x="158" y="49"/>
                  <a:pt x="158" y="48"/>
                  <a:pt x="158" y="48"/>
                </a:cubicBezTo>
                <a:cubicBezTo>
                  <a:pt x="158" y="48"/>
                  <a:pt x="158" y="49"/>
                  <a:pt x="157" y="50"/>
                </a:cubicBezTo>
                <a:moveTo>
                  <a:pt x="157" y="56"/>
                </a:moveTo>
                <a:cubicBezTo>
                  <a:pt x="157" y="56"/>
                  <a:pt x="157" y="56"/>
                  <a:pt x="157" y="56"/>
                </a:cubicBezTo>
                <a:cubicBezTo>
                  <a:pt x="157" y="56"/>
                  <a:pt x="157" y="55"/>
                  <a:pt x="157" y="55"/>
                </a:cubicBezTo>
                <a:cubicBezTo>
                  <a:pt x="157" y="55"/>
                  <a:pt x="157" y="55"/>
                  <a:pt x="157" y="56"/>
                </a:cubicBezTo>
                <a:moveTo>
                  <a:pt x="157" y="57"/>
                </a:move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6"/>
                  <a:pt x="157" y="56"/>
                </a:cubicBezTo>
                <a:cubicBezTo>
                  <a:pt x="157" y="56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moveTo>
                  <a:pt x="156" y="60"/>
                </a:move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moveTo>
                  <a:pt x="156" y="64"/>
                </a:moveTo>
                <a:cubicBezTo>
                  <a:pt x="156" y="65"/>
                  <a:pt x="156" y="65"/>
                  <a:pt x="156" y="66"/>
                </a:cubicBezTo>
                <a:cubicBezTo>
                  <a:pt x="156" y="66"/>
                  <a:pt x="156" y="66"/>
                  <a:pt x="156" y="65"/>
                </a:cubicBezTo>
                <a:cubicBezTo>
                  <a:pt x="156" y="65"/>
                  <a:pt x="156" y="65"/>
                  <a:pt x="156" y="64"/>
                </a:cubicBezTo>
                <a:moveTo>
                  <a:pt x="188" y="5"/>
                </a:moveTo>
                <a:cubicBezTo>
                  <a:pt x="188" y="5"/>
                  <a:pt x="188" y="5"/>
                  <a:pt x="187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9" y="5"/>
                  <a:pt x="190" y="5"/>
                </a:cubicBezTo>
                <a:cubicBezTo>
                  <a:pt x="189" y="5"/>
                  <a:pt x="189" y="4"/>
                  <a:pt x="188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8" y="5"/>
                  <a:pt x="188" y="5"/>
                </a:cubicBezTo>
                <a:moveTo>
                  <a:pt x="257" y="40"/>
                </a:moveTo>
                <a:cubicBezTo>
                  <a:pt x="257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lnTo>
                  <a:pt x="257" y="40"/>
                </a:lnTo>
                <a:close/>
                <a:moveTo>
                  <a:pt x="257" y="41"/>
                </a:move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7" y="42"/>
                </a:cubicBezTo>
                <a:cubicBezTo>
                  <a:pt x="258" y="42"/>
                  <a:pt x="258" y="42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lose/>
                <a:moveTo>
                  <a:pt x="258" y="67"/>
                </a:moveTo>
                <a:cubicBezTo>
                  <a:pt x="258" y="67"/>
                  <a:pt x="258" y="67"/>
                  <a:pt x="258" y="67"/>
                </a:cubicBezTo>
                <a:cubicBezTo>
                  <a:pt x="258" y="66"/>
                  <a:pt x="258" y="66"/>
                  <a:pt x="258" y="66"/>
                </a:cubicBezTo>
                <a:cubicBezTo>
                  <a:pt x="258" y="66"/>
                  <a:pt x="258" y="67"/>
                  <a:pt x="258" y="67"/>
                </a:cubicBezTo>
                <a:moveTo>
                  <a:pt x="259" y="67"/>
                </a:moveTo>
                <a:cubicBezTo>
                  <a:pt x="258" y="68"/>
                  <a:pt x="258" y="68"/>
                  <a:pt x="258" y="68"/>
                </a:cubicBezTo>
                <a:cubicBezTo>
                  <a:pt x="258" y="68"/>
                  <a:pt x="258" y="68"/>
                  <a:pt x="258" y="69"/>
                </a:cubicBezTo>
                <a:cubicBezTo>
                  <a:pt x="258" y="68"/>
                  <a:pt x="258" y="68"/>
                  <a:pt x="259" y="68"/>
                </a:cubicBezTo>
                <a:lnTo>
                  <a:pt x="259" y="67"/>
                </a:lnTo>
                <a:close/>
                <a:moveTo>
                  <a:pt x="259" y="44"/>
                </a:move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313" y="395"/>
                </a:moveTo>
                <a:cubicBezTo>
                  <a:pt x="313" y="395"/>
                  <a:pt x="313" y="396"/>
                  <a:pt x="313" y="396"/>
                </a:cubicBezTo>
                <a:cubicBezTo>
                  <a:pt x="313" y="396"/>
                  <a:pt x="313" y="395"/>
                  <a:pt x="313" y="395"/>
                </a:cubicBezTo>
                <a:close/>
                <a:moveTo>
                  <a:pt x="6" y="332"/>
                </a:moveTo>
                <a:cubicBezTo>
                  <a:pt x="6" y="328"/>
                  <a:pt x="6" y="326"/>
                  <a:pt x="7" y="323"/>
                </a:cubicBezTo>
                <a:cubicBezTo>
                  <a:pt x="7" y="321"/>
                  <a:pt x="7" y="319"/>
                  <a:pt x="7" y="315"/>
                </a:cubicBezTo>
                <a:cubicBezTo>
                  <a:pt x="7" y="312"/>
                  <a:pt x="8" y="308"/>
                  <a:pt x="9" y="303"/>
                </a:cubicBezTo>
                <a:cubicBezTo>
                  <a:pt x="8" y="295"/>
                  <a:pt x="10" y="285"/>
                  <a:pt x="15" y="272"/>
                </a:cubicBezTo>
                <a:cubicBezTo>
                  <a:pt x="16" y="267"/>
                  <a:pt x="16" y="261"/>
                  <a:pt x="18" y="255"/>
                </a:cubicBezTo>
                <a:cubicBezTo>
                  <a:pt x="16" y="249"/>
                  <a:pt x="17" y="243"/>
                  <a:pt x="19" y="237"/>
                </a:cubicBezTo>
                <a:cubicBezTo>
                  <a:pt x="21" y="231"/>
                  <a:pt x="23" y="225"/>
                  <a:pt x="24" y="222"/>
                </a:cubicBezTo>
                <a:cubicBezTo>
                  <a:pt x="25" y="218"/>
                  <a:pt x="27" y="213"/>
                  <a:pt x="30" y="208"/>
                </a:cubicBezTo>
                <a:cubicBezTo>
                  <a:pt x="32" y="190"/>
                  <a:pt x="34" y="179"/>
                  <a:pt x="36" y="174"/>
                </a:cubicBezTo>
                <a:cubicBezTo>
                  <a:pt x="37" y="168"/>
                  <a:pt x="39" y="165"/>
                  <a:pt x="43" y="164"/>
                </a:cubicBezTo>
                <a:cubicBezTo>
                  <a:pt x="48" y="161"/>
                  <a:pt x="53" y="159"/>
                  <a:pt x="60" y="159"/>
                </a:cubicBezTo>
                <a:cubicBezTo>
                  <a:pt x="66" y="159"/>
                  <a:pt x="74" y="157"/>
                  <a:pt x="82" y="153"/>
                </a:cubicBezTo>
                <a:cubicBezTo>
                  <a:pt x="92" y="148"/>
                  <a:pt x="101" y="145"/>
                  <a:pt x="111" y="142"/>
                </a:cubicBezTo>
                <a:cubicBezTo>
                  <a:pt x="112" y="141"/>
                  <a:pt x="113" y="139"/>
                  <a:pt x="115" y="138"/>
                </a:cubicBezTo>
                <a:cubicBezTo>
                  <a:pt x="120" y="135"/>
                  <a:pt x="125" y="131"/>
                  <a:pt x="129" y="127"/>
                </a:cubicBezTo>
                <a:cubicBezTo>
                  <a:pt x="134" y="122"/>
                  <a:pt x="137" y="119"/>
                  <a:pt x="140" y="118"/>
                </a:cubicBezTo>
                <a:cubicBezTo>
                  <a:pt x="142" y="114"/>
                  <a:pt x="146" y="112"/>
                  <a:pt x="151" y="112"/>
                </a:cubicBezTo>
                <a:cubicBezTo>
                  <a:pt x="151" y="111"/>
                  <a:pt x="152" y="109"/>
                  <a:pt x="152" y="107"/>
                </a:cubicBezTo>
                <a:cubicBezTo>
                  <a:pt x="154" y="100"/>
                  <a:pt x="156" y="91"/>
                  <a:pt x="156" y="80"/>
                </a:cubicBezTo>
                <a:cubicBezTo>
                  <a:pt x="154" y="75"/>
                  <a:pt x="154" y="70"/>
                  <a:pt x="156" y="66"/>
                </a:cubicBezTo>
                <a:cubicBezTo>
                  <a:pt x="156" y="65"/>
                  <a:pt x="156" y="64"/>
                  <a:pt x="156" y="63"/>
                </a:cubicBezTo>
                <a:cubicBezTo>
                  <a:pt x="156" y="63"/>
                  <a:pt x="156" y="62"/>
                  <a:pt x="156" y="61"/>
                </a:cubicBezTo>
                <a:cubicBezTo>
                  <a:pt x="156" y="62"/>
                  <a:pt x="156" y="62"/>
                  <a:pt x="156" y="63"/>
                </a:cubicBezTo>
                <a:cubicBezTo>
                  <a:pt x="155" y="62"/>
                  <a:pt x="156" y="61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1"/>
                  <a:pt x="156" y="61"/>
                  <a:pt x="155" y="61"/>
                </a:cubicBezTo>
                <a:cubicBezTo>
                  <a:pt x="156" y="61"/>
                  <a:pt x="156" y="60"/>
                  <a:pt x="156" y="60"/>
                </a:cubicBezTo>
                <a:cubicBezTo>
                  <a:pt x="156" y="59"/>
                  <a:pt x="156" y="59"/>
                  <a:pt x="156" y="58"/>
                </a:cubicBezTo>
                <a:cubicBezTo>
                  <a:pt x="156" y="58"/>
                  <a:pt x="156" y="57"/>
                  <a:pt x="156" y="56"/>
                </a:cubicBezTo>
                <a:cubicBezTo>
                  <a:pt x="156" y="56"/>
                  <a:pt x="156" y="56"/>
                  <a:pt x="156" y="56"/>
                </a:cubicBezTo>
                <a:cubicBezTo>
                  <a:pt x="156" y="56"/>
                  <a:pt x="156" y="57"/>
                  <a:pt x="156" y="58"/>
                </a:cubicBezTo>
                <a:cubicBezTo>
                  <a:pt x="156" y="57"/>
                  <a:pt x="156" y="56"/>
                  <a:pt x="157" y="56"/>
                </a:cubicBezTo>
                <a:cubicBezTo>
                  <a:pt x="157" y="55"/>
                  <a:pt x="157" y="54"/>
                  <a:pt x="157" y="54"/>
                </a:cubicBezTo>
                <a:cubicBezTo>
                  <a:pt x="157" y="54"/>
                  <a:pt x="157" y="54"/>
                  <a:pt x="156" y="55"/>
                </a:cubicBezTo>
                <a:cubicBezTo>
                  <a:pt x="156" y="54"/>
                  <a:pt x="157" y="53"/>
                  <a:pt x="157" y="52"/>
                </a:cubicBezTo>
                <a:cubicBezTo>
                  <a:pt x="157" y="52"/>
                  <a:pt x="157" y="53"/>
                  <a:pt x="156" y="53"/>
                </a:cubicBezTo>
                <a:cubicBezTo>
                  <a:pt x="157" y="52"/>
                  <a:pt x="158" y="51"/>
                  <a:pt x="158" y="49"/>
                </a:cubicBezTo>
                <a:cubicBezTo>
                  <a:pt x="158" y="50"/>
                  <a:pt x="158" y="50"/>
                  <a:pt x="157" y="50"/>
                </a:cubicBezTo>
                <a:cubicBezTo>
                  <a:pt x="157" y="51"/>
                  <a:pt x="157" y="51"/>
                  <a:pt x="157" y="51"/>
                </a:cubicBezTo>
                <a:cubicBezTo>
                  <a:pt x="157" y="51"/>
                  <a:pt x="157" y="50"/>
                  <a:pt x="157" y="50"/>
                </a:cubicBezTo>
                <a:cubicBezTo>
                  <a:pt x="157" y="49"/>
                  <a:pt x="157" y="49"/>
                  <a:pt x="158" y="48"/>
                </a:cubicBezTo>
                <a:cubicBezTo>
                  <a:pt x="158" y="48"/>
                  <a:pt x="158" y="47"/>
                  <a:pt x="158" y="47"/>
                </a:cubicBezTo>
                <a:cubicBezTo>
                  <a:pt x="158" y="47"/>
                  <a:pt x="158" y="47"/>
                  <a:pt x="158" y="47"/>
                </a:cubicBezTo>
                <a:cubicBezTo>
                  <a:pt x="158" y="46"/>
                  <a:pt x="158" y="46"/>
                  <a:pt x="159" y="45"/>
                </a:cubicBezTo>
                <a:cubicBezTo>
                  <a:pt x="159" y="45"/>
                  <a:pt x="158" y="46"/>
                  <a:pt x="158" y="46"/>
                </a:cubicBezTo>
                <a:cubicBezTo>
                  <a:pt x="158" y="45"/>
                  <a:pt x="159" y="45"/>
                  <a:pt x="159" y="45"/>
                </a:cubicBezTo>
                <a:cubicBezTo>
                  <a:pt x="159" y="44"/>
                  <a:pt x="159" y="44"/>
                  <a:pt x="160" y="44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59" y="44"/>
                  <a:pt x="159" y="44"/>
                  <a:pt x="158" y="44"/>
                </a:cubicBezTo>
                <a:cubicBezTo>
                  <a:pt x="159" y="44"/>
                  <a:pt x="159" y="43"/>
                  <a:pt x="159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2"/>
                  <a:pt x="160" y="42"/>
                  <a:pt x="160" y="41"/>
                </a:cubicBezTo>
                <a:cubicBezTo>
                  <a:pt x="160" y="42"/>
                  <a:pt x="160" y="42"/>
                  <a:pt x="159" y="43"/>
                </a:cubicBezTo>
                <a:cubicBezTo>
                  <a:pt x="159" y="42"/>
                  <a:pt x="160" y="41"/>
                  <a:pt x="160" y="41"/>
                </a:cubicBezTo>
                <a:cubicBezTo>
                  <a:pt x="160" y="40"/>
                  <a:pt x="160" y="40"/>
                  <a:pt x="160" y="40"/>
                </a:cubicBezTo>
                <a:cubicBezTo>
                  <a:pt x="160" y="41"/>
                  <a:pt x="160" y="41"/>
                  <a:pt x="159" y="41"/>
                </a:cubicBezTo>
                <a:cubicBezTo>
                  <a:pt x="160" y="41"/>
                  <a:pt x="160" y="40"/>
                  <a:pt x="160" y="40"/>
                </a:cubicBezTo>
                <a:cubicBezTo>
                  <a:pt x="160" y="40"/>
                  <a:pt x="160" y="39"/>
                  <a:pt x="161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8"/>
                  <a:pt x="160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6"/>
                  <a:pt x="162" y="36"/>
                </a:cubicBezTo>
                <a:cubicBezTo>
                  <a:pt x="162" y="36"/>
                  <a:pt x="162" y="35"/>
                  <a:pt x="162" y="35"/>
                </a:cubicBezTo>
                <a:cubicBezTo>
                  <a:pt x="162" y="35"/>
                  <a:pt x="162" y="35"/>
                  <a:pt x="162" y="36"/>
                </a:cubicBezTo>
                <a:cubicBezTo>
                  <a:pt x="161" y="35"/>
                  <a:pt x="162" y="34"/>
                  <a:pt x="163" y="33"/>
                </a:cubicBezTo>
                <a:cubicBezTo>
                  <a:pt x="162" y="34"/>
                  <a:pt x="162" y="34"/>
                  <a:pt x="162" y="34"/>
                </a:cubicBezTo>
                <a:cubicBezTo>
                  <a:pt x="163" y="33"/>
                  <a:pt x="163" y="32"/>
                  <a:pt x="164" y="31"/>
                </a:cubicBezTo>
                <a:cubicBezTo>
                  <a:pt x="163" y="31"/>
                  <a:pt x="163" y="31"/>
                  <a:pt x="163" y="32"/>
                </a:cubicBezTo>
                <a:cubicBezTo>
                  <a:pt x="163" y="32"/>
                  <a:pt x="163" y="32"/>
                  <a:pt x="163" y="32"/>
                </a:cubicBezTo>
                <a:cubicBezTo>
                  <a:pt x="163" y="32"/>
                  <a:pt x="163" y="32"/>
                  <a:pt x="163" y="33"/>
                </a:cubicBezTo>
                <a:cubicBezTo>
                  <a:pt x="163" y="32"/>
                  <a:pt x="163" y="32"/>
                  <a:pt x="163" y="31"/>
                </a:cubicBezTo>
                <a:cubicBezTo>
                  <a:pt x="163" y="31"/>
                  <a:pt x="163" y="30"/>
                  <a:pt x="164" y="30"/>
                </a:cubicBezTo>
                <a:cubicBezTo>
                  <a:pt x="164" y="30"/>
                  <a:pt x="164" y="29"/>
                  <a:pt x="164" y="29"/>
                </a:cubicBezTo>
                <a:cubicBezTo>
                  <a:pt x="164" y="29"/>
                  <a:pt x="164" y="29"/>
                  <a:pt x="164" y="29"/>
                </a:cubicBezTo>
                <a:cubicBezTo>
                  <a:pt x="165" y="28"/>
                  <a:pt x="165" y="28"/>
                  <a:pt x="165" y="27"/>
                </a:cubicBezTo>
                <a:cubicBezTo>
                  <a:pt x="165" y="27"/>
                  <a:pt x="165" y="28"/>
                  <a:pt x="165" y="28"/>
                </a:cubicBezTo>
                <a:cubicBezTo>
                  <a:pt x="165" y="28"/>
                  <a:pt x="165" y="27"/>
                  <a:pt x="166" y="27"/>
                </a:cubicBezTo>
                <a:cubicBezTo>
                  <a:pt x="166" y="27"/>
                  <a:pt x="166" y="26"/>
                  <a:pt x="167" y="26"/>
                </a:cubicBezTo>
                <a:cubicBezTo>
                  <a:pt x="166" y="26"/>
                  <a:pt x="166" y="26"/>
                  <a:pt x="165" y="26"/>
                </a:cubicBezTo>
                <a:cubicBezTo>
                  <a:pt x="166" y="26"/>
                  <a:pt x="166" y="26"/>
                  <a:pt x="166" y="26"/>
                </a:cubicBezTo>
                <a:cubicBezTo>
                  <a:pt x="166" y="26"/>
                  <a:pt x="167" y="25"/>
                  <a:pt x="167" y="25"/>
                </a:cubicBezTo>
                <a:cubicBezTo>
                  <a:pt x="167" y="25"/>
                  <a:pt x="167" y="24"/>
                  <a:pt x="168" y="24"/>
                </a:cubicBezTo>
                <a:cubicBezTo>
                  <a:pt x="167" y="24"/>
                  <a:pt x="167" y="24"/>
                  <a:pt x="167" y="24"/>
                </a:cubicBezTo>
                <a:cubicBezTo>
                  <a:pt x="167" y="24"/>
                  <a:pt x="168" y="23"/>
                  <a:pt x="168" y="23"/>
                </a:cubicBezTo>
                <a:cubicBezTo>
                  <a:pt x="168" y="23"/>
                  <a:pt x="168" y="23"/>
                  <a:pt x="167" y="23"/>
                </a:cubicBezTo>
                <a:cubicBezTo>
                  <a:pt x="168" y="23"/>
                  <a:pt x="169" y="23"/>
                  <a:pt x="169" y="22"/>
                </a:cubicBezTo>
                <a:cubicBezTo>
                  <a:pt x="169" y="22"/>
                  <a:pt x="169" y="22"/>
                  <a:pt x="169" y="22"/>
                </a:cubicBezTo>
                <a:cubicBezTo>
                  <a:pt x="170" y="21"/>
                  <a:pt x="170" y="20"/>
                  <a:pt x="171" y="19"/>
                </a:cubicBezTo>
                <a:cubicBezTo>
                  <a:pt x="171" y="19"/>
                  <a:pt x="170" y="20"/>
                  <a:pt x="170" y="20"/>
                </a:cubicBezTo>
                <a:cubicBezTo>
                  <a:pt x="170" y="20"/>
                  <a:pt x="170" y="19"/>
                  <a:pt x="171" y="19"/>
                </a:cubicBezTo>
                <a:cubicBezTo>
                  <a:pt x="171" y="19"/>
                  <a:pt x="172" y="19"/>
                  <a:pt x="172" y="18"/>
                </a:cubicBezTo>
                <a:cubicBezTo>
                  <a:pt x="172" y="18"/>
                  <a:pt x="172" y="18"/>
                  <a:pt x="172" y="18"/>
                </a:cubicBezTo>
                <a:cubicBezTo>
                  <a:pt x="172" y="19"/>
                  <a:pt x="171" y="18"/>
                  <a:pt x="171" y="18"/>
                </a:cubicBezTo>
                <a:cubicBezTo>
                  <a:pt x="171" y="18"/>
                  <a:pt x="172" y="18"/>
                  <a:pt x="172" y="18"/>
                </a:cubicBezTo>
                <a:cubicBezTo>
                  <a:pt x="172" y="18"/>
                  <a:pt x="173" y="17"/>
                  <a:pt x="173" y="17"/>
                </a:cubicBezTo>
                <a:cubicBezTo>
                  <a:pt x="173" y="17"/>
                  <a:pt x="172" y="17"/>
                  <a:pt x="172" y="18"/>
                </a:cubicBezTo>
                <a:cubicBezTo>
                  <a:pt x="172" y="17"/>
                  <a:pt x="173" y="17"/>
                  <a:pt x="173" y="16"/>
                </a:cubicBezTo>
                <a:cubicBezTo>
                  <a:pt x="174" y="16"/>
                  <a:pt x="175" y="15"/>
                  <a:pt x="176" y="15"/>
                </a:cubicBezTo>
                <a:cubicBezTo>
                  <a:pt x="175" y="16"/>
                  <a:pt x="174" y="16"/>
                  <a:pt x="173" y="16"/>
                </a:cubicBezTo>
                <a:cubicBezTo>
                  <a:pt x="174" y="15"/>
                  <a:pt x="175" y="15"/>
                  <a:pt x="175" y="15"/>
                </a:cubicBezTo>
                <a:cubicBezTo>
                  <a:pt x="175" y="15"/>
                  <a:pt x="174" y="15"/>
                  <a:pt x="174" y="15"/>
                </a:cubicBezTo>
                <a:cubicBezTo>
                  <a:pt x="174" y="15"/>
                  <a:pt x="175" y="15"/>
                  <a:pt x="175" y="14"/>
                </a:cubicBezTo>
                <a:cubicBezTo>
                  <a:pt x="175" y="14"/>
                  <a:pt x="175" y="14"/>
                  <a:pt x="176" y="14"/>
                </a:cubicBezTo>
                <a:cubicBezTo>
                  <a:pt x="176" y="14"/>
                  <a:pt x="177" y="13"/>
                  <a:pt x="177" y="13"/>
                </a:cubicBezTo>
                <a:cubicBezTo>
                  <a:pt x="177" y="13"/>
                  <a:pt x="176" y="13"/>
                  <a:pt x="175" y="14"/>
                </a:cubicBezTo>
                <a:cubicBezTo>
                  <a:pt x="176" y="14"/>
                  <a:pt x="176" y="13"/>
                  <a:pt x="177" y="13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7" y="12"/>
                  <a:pt x="177" y="12"/>
                  <a:pt x="176" y="12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8" y="11"/>
                  <a:pt x="178" y="11"/>
                  <a:pt x="179" y="10"/>
                </a:cubicBezTo>
                <a:cubicBezTo>
                  <a:pt x="178" y="11"/>
                  <a:pt x="178" y="11"/>
                  <a:pt x="177" y="11"/>
                </a:cubicBezTo>
                <a:cubicBezTo>
                  <a:pt x="178" y="11"/>
                  <a:pt x="179" y="10"/>
                  <a:pt x="180" y="10"/>
                </a:cubicBezTo>
                <a:cubicBezTo>
                  <a:pt x="180" y="10"/>
                  <a:pt x="180" y="10"/>
                  <a:pt x="180" y="10"/>
                </a:cubicBezTo>
                <a:cubicBezTo>
                  <a:pt x="179" y="10"/>
                  <a:pt x="179" y="10"/>
                  <a:pt x="178" y="10"/>
                </a:cubicBezTo>
                <a:cubicBezTo>
                  <a:pt x="179" y="10"/>
                  <a:pt x="179" y="10"/>
                  <a:pt x="180" y="10"/>
                </a:cubicBezTo>
                <a:cubicBezTo>
                  <a:pt x="181" y="9"/>
                  <a:pt x="181" y="9"/>
                  <a:pt x="182" y="9"/>
                </a:cubicBezTo>
                <a:cubicBezTo>
                  <a:pt x="182" y="8"/>
                  <a:pt x="182" y="8"/>
                  <a:pt x="182" y="8"/>
                </a:cubicBezTo>
                <a:cubicBezTo>
                  <a:pt x="182" y="8"/>
                  <a:pt x="181" y="9"/>
                  <a:pt x="181" y="9"/>
                </a:cubicBezTo>
                <a:cubicBezTo>
                  <a:pt x="182" y="8"/>
                  <a:pt x="182" y="8"/>
                  <a:pt x="183" y="8"/>
                </a:cubicBezTo>
                <a:cubicBezTo>
                  <a:pt x="183" y="7"/>
                  <a:pt x="184" y="7"/>
                  <a:pt x="185" y="7"/>
                </a:cubicBezTo>
                <a:cubicBezTo>
                  <a:pt x="184" y="7"/>
                  <a:pt x="183" y="7"/>
                  <a:pt x="182" y="8"/>
                </a:cubicBezTo>
                <a:cubicBezTo>
                  <a:pt x="183" y="7"/>
                  <a:pt x="185" y="6"/>
                  <a:pt x="186" y="6"/>
                </a:cubicBezTo>
                <a:cubicBezTo>
                  <a:pt x="186" y="6"/>
                  <a:pt x="186" y="6"/>
                  <a:pt x="186" y="6"/>
                </a:cubicBezTo>
                <a:cubicBezTo>
                  <a:pt x="185" y="6"/>
                  <a:pt x="184" y="6"/>
                  <a:pt x="183" y="7"/>
                </a:cubicBezTo>
                <a:cubicBezTo>
                  <a:pt x="184" y="6"/>
                  <a:pt x="185" y="6"/>
                  <a:pt x="186" y="5"/>
                </a:cubicBezTo>
                <a:cubicBezTo>
                  <a:pt x="186" y="5"/>
                  <a:pt x="187" y="5"/>
                  <a:pt x="187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6" y="5"/>
                  <a:pt x="186" y="5"/>
                  <a:pt x="185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7" y="4"/>
                  <a:pt x="188" y="4"/>
                  <a:pt x="189" y="4"/>
                </a:cubicBezTo>
                <a:cubicBezTo>
                  <a:pt x="190" y="3"/>
                  <a:pt x="191" y="3"/>
                  <a:pt x="192" y="3"/>
                </a:cubicBezTo>
                <a:cubicBezTo>
                  <a:pt x="191" y="3"/>
                  <a:pt x="190" y="3"/>
                  <a:pt x="189" y="3"/>
                </a:cubicBezTo>
                <a:cubicBezTo>
                  <a:pt x="190" y="3"/>
                  <a:pt x="191" y="3"/>
                  <a:pt x="192" y="3"/>
                </a:cubicBezTo>
                <a:cubicBezTo>
                  <a:pt x="192" y="3"/>
                  <a:pt x="192" y="3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1"/>
                </a:cubicBezTo>
                <a:cubicBezTo>
                  <a:pt x="191" y="2"/>
                  <a:pt x="191" y="2"/>
                  <a:pt x="191" y="2"/>
                </a:cubicBezTo>
                <a:cubicBezTo>
                  <a:pt x="192" y="2"/>
                  <a:pt x="193" y="2"/>
                  <a:pt x="194" y="2"/>
                </a:cubicBezTo>
                <a:cubicBezTo>
                  <a:pt x="194" y="2"/>
                  <a:pt x="194" y="2"/>
                  <a:pt x="194" y="2"/>
                </a:cubicBezTo>
                <a:cubicBezTo>
                  <a:pt x="194" y="1"/>
                  <a:pt x="194" y="1"/>
                  <a:pt x="193" y="1"/>
                </a:cubicBezTo>
                <a:cubicBezTo>
                  <a:pt x="194" y="1"/>
                  <a:pt x="194" y="1"/>
                  <a:pt x="195" y="1"/>
                </a:cubicBezTo>
                <a:cubicBezTo>
                  <a:pt x="195" y="1"/>
                  <a:pt x="196" y="1"/>
                  <a:pt x="197" y="1"/>
                </a:cubicBezTo>
                <a:cubicBezTo>
                  <a:pt x="199" y="0"/>
                  <a:pt x="201" y="0"/>
                  <a:pt x="202" y="0"/>
                </a:cubicBezTo>
                <a:cubicBezTo>
                  <a:pt x="202" y="0"/>
                  <a:pt x="202" y="0"/>
                  <a:pt x="202" y="0"/>
                </a:cubicBezTo>
                <a:cubicBezTo>
                  <a:pt x="201" y="0"/>
                  <a:pt x="200" y="0"/>
                  <a:pt x="198" y="0"/>
                </a:cubicBezTo>
                <a:cubicBezTo>
                  <a:pt x="200" y="0"/>
                  <a:pt x="202" y="0"/>
                  <a:pt x="203" y="0"/>
                </a:cubicBezTo>
                <a:cubicBezTo>
                  <a:pt x="204" y="0"/>
                  <a:pt x="205" y="0"/>
                  <a:pt x="206" y="1"/>
                </a:cubicBezTo>
                <a:cubicBezTo>
                  <a:pt x="206" y="0"/>
                  <a:pt x="208" y="0"/>
                  <a:pt x="209" y="0"/>
                </a:cubicBezTo>
                <a:cubicBezTo>
                  <a:pt x="209" y="0"/>
                  <a:pt x="210" y="0"/>
                  <a:pt x="210" y="1"/>
                </a:cubicBezTo>
                <a:cubicBezTo>
                  <a:pt x="210" y="1"/>
                  <a:pt x="209" y="1"/>
                  <a:pt x="209" y="0"/>
                </a:cubicBezTo>
                <a:cubicBezTo>
                  <a:pt x="209" y="1"/>
                  <a:pt x="210" y="1"/>
                  <a:pt x="210" y="1"/>
                </a:cubicBezTo>
                <a:cubicBezTo>
                  <a:pt x="209" y="1"/>
                  <a:pt x="209" y="1"/>
                  <a:pt x="209" y="0"/>
                </a:cubicBezTo>
                <a:cubicBezTo>
                  <a:pt x="208" y="1"/>
                  <a:pt x="207" y="1"/>
                  <a:pt x="206" y="1"/>
                </a:cubicBezTo>
                <a:cubicBezTo>
                  <a:pt x="208" y="1"/>
                  <a:pt x="209" y="1"/>
                  <a:pt x="211" y="1"/>
                </a:cubicBezTo>
                <a:cubicBezTo>
                  <a:pt x="211" y="1"/>
                  <a:pt x="211" y="1"/>
                  <a:pt x="212" y="2"/>
                </a:cubicBezTo>
                <a:cubicBezTo>
                  <a:pt x="212" y="1"/>
                  <a:pt x="213" y="1"/>
                  <a:pt x="213" y="1"/>
                </a:cubicBezTo>
                <a:cubicBezTo>
                  <a:pt x="213" y="1"/>
                  <a:pt x="212" y="2"/>
                  <a:pt x="212" y="2"/>
                </a:cubicBezTo>
                <a:cubicBezTo>
                  <a:pt x="212" y="2"/>
                  <a:pt x="213" y="2"/>
                  <a:pt x="213" y="2"/>
                </a:cubicBezTo>
                <a:cubicBezTo>
                  <a:pt x="213" y="2"/>
                  <a:pt x="212" y="2"/>
                  <a:pt x="212" y="2"/>
                </a:cubicBezTo>
                <a:cubicBezTo>
                  <a:pt x="212" y="2"/>
                  <a:pt x="211" y="2"/>
                  <a:pt x="211" y="2"/>
                </a:cubicBezTo>
                <a:cubicBezTo>
                  <a:pt x="212" y="2"/>
                  <a:pt x="212" y="2"/>
                  <a:pt x="213" y="2"/>
                </a:cubicBezTo>
                <a:cubicBezTo>
                  <a:pt x="213" y="2"/>
                  <a:pt x="213" y="2"/>
                  <a:pt x="213" y="2"/>
                </a:cubicBezTo>
                <a:cubicBezTo>
                  <a:pt x="213" y="2"/>
                  <a:pt x="214" y="2"/>
                  <a:pt x="214" y="2"/>
                </a:cubicBezTo>
                <a:cubicBezTo>
                  <a:pt x="215" y="2"/>
                  <a:pt x="216" y="2"/>
                  <a:pt x="217" y="2"/>
                </a:cubicBezTo>
                <a:cubicBezTo>
                  <a:pt x="216" y="2"/>
                  <a:pt x="215" y="2"/>
                  <a:pt x="214" y="2"/>
                </a:cubicBezTo>
                <a:cubicBezTo>
                  <a:pt x="215" y="2"/>
                  <a:pt x="215" y="2"/>
                  <a:pt x="216" y="2"/>
                </a:cubicBezTo>
                <a:cubicBezTo>
                  <a:pt x="218" y="2"/>
                  <a:pt x="219" y="2"/>
                  <a:pt x="220" y="3"/>
                </a:cubicBezTo>
                <a:cubicBezTo>
                  <a:pt x="221" y="2"/>
                  <a:pt x="223" y="3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6" y="4"/>
                  <a:pt x="227" y="5"/>
                  <a:pt x="228" y="6"/>
                </a:cubicBezTo>
                <a:cubicBezTo>
                  <a:pt x="227" y="5"/>
                  <a:pt x="226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cubicBezTo>
                  <a:pt x="226" y="5"/>
                  <a:pt x="228" y="5"/>
                  <a:pt x="229" y="6"/>
                </a:cubicBezTo>
                <a:cubicBezTo>
                  <a:pt x="229" y="6"/>
                  <a:pt x="230" y="6"/>
                  <a:pt x="230" y="6"/>
                </a:cubicBezTo>
                <a:cubicBezTo>
                  <a:pt x="230" y="6"/>
                  <a:pt x="229" y="6"/>
                  <a:pt x="229" y="6"/>
                </a:cubicBezTo>
                <a:cubicBezTo>
                  <a:pt x="229" y="6"/>
                  <a:pt x="229" y="6"/>
                  <a:pt x="229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2" y="7"/>
                  <a:pt x="233" y="8"/>
                </a:cubicBezTo>
                <a:cubicBezTo>
                  <a:pt x="232" y="7"/>
                  <a:pt x="231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3" y="8"/>
                  <a:pt x="234" y="9"/>
                </a:cubicBezTo>
                <a:cubicBezTo>
                  <a:pt x="235" y="9"/>
                  <a:pt x="236" y="10"/>
                  <a:pt x="236" y="10"/>
                </a:cubicBezTo>
                <a:cubicBezTo>
                  <a:pt x="235" y="10"/>
                  <a:pt x="235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3" y="9"/>
                </a:cubicBezTo>
                <a:cubicBezTo>
                  <a:pt x="235" y="9"/>
                  <a:pt x="236" y="10"/>
                  <a:pt x="236" y="11"/>
                </a:cubicBezTo>
                <a:cubicBezTo>
                  <a:pt x="241" y="14"/>
                  <a:pt x="244" y="17"/>
                  <a:pt x="247" y="21"/>
                </a:cubicBezTo>
                <a:cubicBezTo>
                  <a:pt x="245" y="18"/>
                  <a:pt x="243" y="16"/>
                  <a:pt x="240" y="15"/>
                </a:cubicBezTo>
                <a:cubicBezTo>
                  <a:pt x="242" y="16"/>
                  <a:pt x="244" y="18"/>
                  <a:pt x="245" y="19"/>
                </a:cubicBezTo>
                <a:cubicBezTo>
                  <a:pt x="246" y="20"/>
                  <a:pt x="247" y="22"/>
                  <a:pt x="248" y="23"/>
                </a:cubicBezTo>
                <a:cubicBezTo>
                  <a:pt x="247" y="22"/>
                  <a:pt x="247" y="21"/>
                  <a:pt x="246" y="21"/>
                </a:cubicBezTo>
                <a:cubicBezTo>
                  <a:pt x="246" y="21"/>
                  <a:pt x="246" y="21"/>
                  <a:pt x="246" y="21"/>
                </a:cubicBezTo>
                <a:cubicBezTo>
                  <a:pt x="247" y="22"/>
                  <a:pt x="248" y="24"/>
                  <a:pt x="249" y="25"/>
                </a:cubicBezTo>
                <a:cubicBezTo>
                  <a:pt x="249" y="26"/>
                  <a:pt x="250" y="26"/>
                  <a:pt x="251" y="26"/>
                </a:cubicBezTo>
                <a:cubicBezTo>
                  <a:pt x="250" y="26"/>
                  <a:pt x="249" y="26"/>
                  <a:pt x="249" y="25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50" y="27"/>
                  <a:pt x="250" y="28"/>
                  <a:pt x="251" y="28"/>
                </a:cubicBezTo>
                <a:cubicBezTo>
                  <a:pt x="251" y="29"/>
                  <a:pt x="252" y="30"/>
                  <a:pt x="252" y="31"/>
                </a:cubicBezTo>
                <a:cubicBezTo>
                  <a:pt x="253" y="32"/>
                  <a:pt x="254" y="34"/>
                  <a:pt x="254" y="35"/>
                </a:cubicBezTo>
                <a:cubicBezTo>
                  <a:pt x="254" y="35"/>
                  <a:pt x="255" y="36"/>
                  <a:pt x="255" y="36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5"/>
                  <a:pt x="255" y="35"/>
                  <a:pt x="255" y="36"/>
                </a:cubicBezTo>
                <a:cubicBezTo>
                  <a:pt x="255" y="36"/>
                  <a:pt x="255" y="36"/>
                  <a:pt x="255" y="36"/>
                </a:cubicBezTo>
                <a:cubicBezTo>
                  <a:pt x="255" y="37"/>
                  <a:pt x="255" y="37"/>
                  <a:pt x="256" y="37"/>
                </a:cubicBezTo>
                <a:cubicBezTo>
                  <a:pt x="256" y="37"/>
                  <a:pt x="256" y="37"/>
                  <a:pt x="256" y="37"/>
                </a:cubicBezTo>
                <a:cubicBezTo>
                  <a:pt x="256" y="36"/>
                  <a:pt x="256" y="34"/>
                  <a:pt x="256" y="33"/>
                </a:cubicBezTo>
                <a:cubicBezTo>
                  <a:pt x="256" y="34"/>
                  <a:pt x="256" y="35"/>
                  <a:pt x="256" y="36"/>
                </a:cubicBezTo>
                <a:cubicBezTo>
                  <a:pt x="257" y="36"/>
                  <a:pt x="257" y="35"/>
                  <a:pt x="257" y="34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2"/>
                  <a:pt x="256" y="32"/>
                  <a:pt x="256" y="31"/>
                </a:cubicBezTo>
                <a:cubicBezTo>
                  <a:pt x="257" y="32"/>
                  <a:pt x="257" y="34"/>
                  <a:pt x="257" y="35"/>
                </a:cubicBezTo>
                <a:cubicBezTo>
                  <a:pt x="257" y="35"/>
                  <a:pt x="257" y="36"/>
                  <a:pt x="257" y="37"/>
                </a:cubicBezTo>
                <a:cubicBezTo>
                  <a:pt x="257" y="37"/>
                  <a:pt x="257" y="37"/>
                  <a:pt x="257" y="37"/>
                </a:cubicBezTo>
                <a:cubicBezTo>
                  <a:pt x="257" y="38"/>
                  <a:pt x="257" y="39"/>
                  <a:pt x="257" y="39"/>
                </a:cubicBezTo>
                <a:cubicBezTo>
                  <a:pt x="257" y="39"/>
                  <a:pt x="257" y="39"/>
                  <a:pt x="257" y="39"/>
                </a:cubicBezTo>
                <a:cubicBezTo>
                  <a:pt x="257" y="39"/>
                  <a:pt x="257" y="39"/>
                  <a:pt x="258" y="39"/>
                </a:cubicBezTo>
                <a:cubicBezTo>
                  <a:pt x="258" y="39"/>
                  <a:pt x="258" y="39"/>
                  <a:pt x="258" y="39"/>
                </a:cubicBezTo>
                <a:cubicBezTo>
                  <a:pt x="258" y="39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7"/>
                  <a:pt x="258" y="36"/>
                  <a:pt x="258" y="35"/>
                </a:cubicBezTo>
                <a:cubicBezTo>
                  <a:pt x="258" y="37"/>
                  <a:pt x="259" y="38"/>
                  <a:pt x="258" y="39"/>
                </a:cubicBezTo>
                <a:cubicBezTo>
                  <a:pt x="259" y="38"/>
                  <a:pt x="259" y="36"/>
                  <a:pt x="259" y="34"/>
                </a:cubicBezTo>
                <a:cubicBezTo>
                  <a:pt x="259" y="35"/>
                  <a:pt x="259" y="36"/>
                  <a:pt x="259" y="37"/>
                </a:cubicBezTo>
                <a:cubicBezTo>
                  <a:pt x="259" y="38"/>
                  <a:pt x="259" y="38"/>
                  <a:pt x="259" y="39"/>
                </a:cubicBezTo>
                <a:cubicBezTo>
                  <a:pt x="260" y="38"/>
                  <a:pt x="260" y="37"/>
                  <a:pt x="260" y="36"/>
                </a:cubicBezTo>
                <a:cubicBezTo>
                  <a:pt x="260" y="37"/>
                  <a:pt x="260" y="37"/>
                  <a:pt x="260" y="37"/>
                </a:cubicBezTo>
                <a:cubicBezTo>
                  <a:pt x="260" y="37"/>
                  <a:pt x="260" y="36"/>
                  <a:pt x="260" y="36"/>
                </a:cubicBezTo>
                <a:cubicBezTo>
                  <a:pt x="260" y="36"/>
                  <a:pt x="260" y="37"/>
                  <a:pt x="260" y="37"/>
                </a:cubicBezTo>
                <a:cubicBezTo>
                  <a:pt x="260" y="38"/>
                  <a:pt x="260" y="39"/>
                  <a:pt x="260" y="39"/>
                </a:cubicBezTo>
                <a:cubicBezTo>
                  <a:pt x="260" y="40"/>
                  <a:pt x="260" y="40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2"/>
                  <a:pt x="260" y="42"/>
                </a:cubicBezTo>
                <a:cubicBezTo>
                  <a:pt x="260" y="42"/>
                  <a:pt x="260" y="42"/>
                  <a:pt x="260" y="42"/>
                </a:cubicBezTo>
                <a:cubicBezTo>
                  <a:pt x="260" y="41"/>
                  <a:pt x="260" y="41"/>
                  <a:pt x="260" y="40"/>
                </a:cubicBezTo>
                <a:cubicBezTo>
                  <a:pt x="261" y="39"/>
                  <a:pt x="260" y="39"/>
                  <a:pt x="260" y="38"/>
                </a:cubicBezTo>
                <a:cubicBezTo>
                  <a:pt x="260" y="38"/>
                  <a:pt x="261" y="38"/>
                  <a:pt x="261" y="39"/>
                </a:cubicBezTo>
                <a:cubicBezTo>
                  <a:pt x="261" y="39"/>
                  <a:pt x="261" y="39"/>
                  <a:pt x="261" y="40"/>
                </a:cubicBezTo>
                <a:cubicBezTo>
                  <a:pt x="261" y="40"/>
                  <a:pt x="261" y="41"/>
                  <a:pt x="261" y="41"/>
                </a:cubicBezTo>
                <a:cubicBezTo>
                  <a:pt x="261" y="40"/>
                  <a:pt x="262" y="39"/>
                  <a:pt x="262" y="38"/>
                </a:cubicBezTo>
                <a:cubicBezTo>
                  <a:pt x="262" y="40"/>
                  <a:pt x="262" y="41"/>
                  <a:pt x="261" y="42"/>
                </a:cubicBezTo>
                <a:cubicBezTo>
                  <a:pt x="261" y="42"/>
                  <a:pt x="261" y="43"/>
                  <a:pt x="261" y="43"/>
                </a:cubicBezTo>
                <a:cubicBezTo>
                  <a:pt x="261" y="43"/>
                  <a:pt x="261" y="44"/>
                  <a:pt x="261" y="44"/>
                </a:cubicBezTo>
                <a:cubicBezTo>
                  <a:pt x="261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3" y="44"/>
                  <a:pt x="263" y="43"/>
                  <a:pt x="263" y="42"/>
                </a:cubicBezTo>
                <a:cubicBezTo>
                  <a:pt x="263" y="43"/>
                  <a:pt x="263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3" y="45"/>
                  <a:pt x="263" y="44"/>
                  <a:pt x="263" y="44"/>
                </a:cubicBezTo>
                <a:cubicBezTo>
                  <a:pt x="263" y="44"/>
                  <a:pt x="263" y="44"/>
                  <a:pt x="263" y="44"/>
                </a:cubicBezTo>
                <a:cubicBezTo>
                  <a:pt x="263" y="45"/>
                  <a:pt x="263" y="45"/>
                  <a:pt x="262" y="45"/>
                </a:cubicBezTo>
                <a:cubicBezTo>
                  <a:pt x="262" y="45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5"/>
                  <a:pt x="263" y="45"/>
                  <a:pt x="263" y="45"/>
                </a:cubicBezTo>
                <a:cubicBezTo>
                  <a:pt x="263" y="45"/>
                  <a:pt x="263" y="45"/>
                  <a:pt x="263" y="46"/>
                </a:cubicBezTo>
                <a:cubicBezTo>
                  <a:pt x="264" y="46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5" y="45"/>
                  <a:pt x="265" y="45"/>
                </a:cubicBezTo>
                <a:cubicBezTo>
                  <a:pt x="265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6"/>
                  <a:pt x="264" y="46"/>
                  <a:pt x="264" y="47"/>
                </a:cubicBezTo>
                <a:cubicBezTo>
                  <a:pt x="264" y="47"/>
                  <a:pt x="264" y="47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7"/>
                  <a:pt x="265" y="47"/>
                </a:cubicBezTo>
                <a:cubicBezTo>
                  <a:pt x="265" y="47"/>
                  <a:pt x="265" y="48"/>
                  <a:pt x="265" y="48"/>
                </a:cubicBezTo>
                <a:cubicBezTo>
                  <a:pt x="265" y="48"/>
                  <a:pt x="265" y="48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0"/>
                  <a:pt x="267" y="51"/>
                </a:cubicBezTo>
                <a:cubicBezTo>
                  <a:pt x="267" y="51"/>
                  <a:pt x="268" y="51"/>
                  <a:pt x="268" y="52"/>
                </a:cubicBezTo>
                <a:cubicBezTo>
                  <a:pt x="268" y="52"/>
                  <a:pt x="268" y="52"/>
                  <a:pt x="268" y="51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3"/>
                </a:cubicBezTo>
                <a:cubicBezTo>
                  <a:pt x="268" y="53"/>
                  <a:pt x="268" y="53"/>
                  <a:pt x="268" y="53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7" y="52"/>
                  <a:pt x="267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4"/>
                  <a:pt x="267" y="54"/>
                </a:cubicBezTo>
                <a:cubicBezTo>
                  <a:pt x="267" y="54"/>
                  <a:pt x="267" y="53"/>
                  <a:pt x="267" y="53"/>
                </a:cubicBezTo>
                <a:cubicBezTo>
                  <a:pt x="266" y="54"/>
                  <a:pt x="266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5" y="55"/>
                </a:cubicBezTo>
                <a:cubicBezTo>
                  <a:pt x="265" y="55"/>
                  <a:pt x="265" y="55"/>
                  <a:pt x="264" y="55"/>
                </a:cubicBezTo>
                <a:cubicBezTo>
                  <a:pt x="265" y="55"/>
                  <a:pt x="265" y="55"/>
                  <a:pt x="265" y="56"/>
                </a:cubicBezTo>
                <a:cubicBezTo>
                  <a:pt x="266" y="55"/>
                  <a:pt x="266" y="55"/>
                  <a:pt x="266" y="54"/>
                </a:cubicBezTo>
                <a:cubicBezTo>
                  <a:pt x="266" y="55"/>
                  <a:pt x="266" y="55"/>
                  <a:pt x="266" y="56"/>
                </a:cubicBezTo>
                <a:cubicBezTo>
                  <a:pt x="267" y="56"/>
                  <a:pt x="267" y="55"/>
                  <a:pt x="268" y="54"/>
                </a:cubicBezTo>
                <a:cubicBezTo>
                  <a:pt x="268" y="56"/>
                  <a:pt x="267" y="56"/>
                  <a:pt x="266" y="56"/>
                </a:cubicBezTo>
                <a:cubicBezTo>
                  <a:pt x="266" y="56"/>
                  <a:pt x="266" y="56"/>
                  <a:pt x="266" y="56"/>
                </a:cubicBezTo>
                <a:cubicBezTo>
                  <a:pt x="266" y="56"/>
                  <a:pt x="265" y="56"/>
                  <a:pt x="265" y="56"/>
                </a:cubicBezTo>
                <a:cubicBezTo>
                  <a:pt x="265" y="56"/>
                  <a:pt x="265" y="57"/>
                  <a:pt x="266" y="57"/>
                </a:cubicBezTo>
                <a:cubicBezTo>
                  <a:pt x="266" y="57"/>
                  <a:pt x="266" y="56"/>
                  <a:pt x="266" y="56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8"/>
                  <a:pt x="266" y="58"/>
                </a:cubicBezTo>
                <a:cubicBezTo>
                  <a:pt x="266" y="58"/>
                  <a:pt x="267" y="57"/>
                  <a:pt x="268" y="56"/>
                </a:cubicBezTo>
                <a:cubicBezTo>
                  <a:pt x="267" y="58"/>
                  <a:pt x="266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9"/>
                  <a:pt x="265" y="59"/>
                </a:cubicBezTo>
                <a:cubicBezTo>
                  <a:pt x="265" y="59"/>
                  <a:pt x="264" y="60"/>
                  <a:pt x="264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2" y="63"/>
                  <a:pt x="262" y="63"/>
                  <a:pt x="262" y="63"/>
                </a:cubicBezTo>
                <a:cubicBezTo>
                  <a:pt x="261" y="64"/>
                  <a:pt x="261" y="64"/>
                  <a:pt x="260" y="65"/>
                </a:cubicBezTo>
                <a:cubicBezTo>
                  <a:pt x="260" y="66"/>
                  <a:pt x="260" y="67"/>
                  <a:pt x="260" y="68"/>
                </a:cubicBezTo>
                <a:cubicBezTo>
                  <a:pt x="260" y="68"/>
                  <a:pt x="259" y="69"/>
                  <a:pt x="258" y="70"/>
                </a:cubicBezTo>
                <a:cubicBezTo>
                  <a:pt x="258" y="77"/>
                  <a:pt x="257" y="83"/>
                  <a:pt x="256" y="87"/>
                </a:cubicBezTo>
                <a:cubicBezTo>
                  <a:pt x="255" y="89"/>
                  <a:pt x="255" y="92"/>
                  <a:pt x="254" y="94"/>
                </a:cubicBezTo>
                <a:cubicBezTo>
                  <a:pt x="253" y="96"/>
                  <a:pt x="251" y="98"/>
                  <a:pt x="249" y="100"/>
                </a:cubicBezTo>
                <a:cubicBezTo>
                  <a:pt x="247" y="101"/>
                  <a:pt x="245" y="105"/>
                  <a:pt x="244" y="111"/>
                </a:cubicBezTo>
                <a:cubicBezTo>
                  <a:pt x="242" y="117"/>
                  <a:pt x="239" y="123"/>
                  <a:pt x="235" y="130"/>
                </a:cubicBezTo>
                <a:cubicBezTo>
                  <a:pt x="231" y="136"/>
                  <a:pt x="228" y="140"/>
                  <a:pt x="225" y="143"/>
                </a:cubicBezTo>
                <a:cubicBezTo>
                  <a:pt x="231" y="145"/>
                  <a:pt x="237" y="148"/>
                  <a:pt x="242" y="151"/>
                </a:cubicBezTo>
                <a:cubicBezTo>
                  <a:pt x="251" y="155"/>
                  <a:pt x="259" y="158"/>
                  <a:pt x="267" y="161"/>
                </a:cubicBezTo>
                <a:cubicBezTo>
                  <a:pt x="267" y="161"/>
                  <a:pt x="269" y="161"/>
                  <a:pt x="272" y="161"/>
                </a:cubicBezTo>
                <a:cubicBezTo>
                  <a:pt x="275" y="162"/>
                  <a:pt x="278" y="163"/>
                  <a:pt x="283" y="165"/>
                </a:cubicBezTo>
                <a:cubicBezTo>
                  <a:pt x="284" y="164"/>
                  <a:pt x="286" y="165"/>
                  <a:pt x="288" y="167"/>
                </a:cubicBezTo>
                <a:cubicBezTo>
                  <a:pt x="290" y="169"/>
                  <a:pt x="291" y="171"/>
                  <a:pt x="293" y="174"/>
                </a:cubicBezTo>
                <a:cubicBezTo>
                  <a:pt x="294" y="176"/>
                  <a:pt x="294" y="179"/>
                  <a:pt x="294" y="182"/>
                </a:cubicBezTo>
                <a:cubicBezTo>
                  <a:pt x="297" y="187"/>
                  <a:pt x="300" y="193"/>
                  <a:pt x="301" y="200"/>
                </a:cubicBezTo>
                <a:cubicBezTo>
                  <a:pt x="301" y="201"/>
                  <a:pt x="302" y="209"/>
                  <a:pt x="304" y="223"/>
                </a:cubicBezTo>
                <a:cubicBezTo>
                  <a:pt x="306" y="237"/>
                  <a:pt x="306" y="248"/>
                  <a:pt x="305" y="258"/>
                </a:cubicBezTo>
                <a:cubicBezTo>
                  <a:pt x="309" y="274"/>
                  <a:pt x="311" y="288"/>
                  <a:pt x="311" y="300"/>
                </a:cubicBezTo>
                <a:cubicBezTo>
                  <a:pt x="316" y="308"/>
                  <a:pt x="319" y="318"/>
                  <a:pt x="321" y="329"/>
                </a:cubicBezTo>
                <a:cubicBezTo>
                  <a:pt x="323" y="329"/>
                  <a:pt x="325" y="331"/>
                  <a:pt x="326" y="333"/>
                </a:cubicBezTo>
                <a:cubicBezTo>
                  <a:pt x="326" y="335"/>
                  <a:pt x="328" y="337"/>
                  <a:pt x="331" y="340"/>
                </a:cubicBezTo>
                <a:cubicBezTo>
                  <a:pt x="332" y="341"/>
                  <a:pt x="333" y="344"/>
                  <a:pt x="333" y="349"/>
                </a:cubicBezTo>
                <a:cubicBezTo>
                  <a:pt x="337" y="352"/>
                  <a:pt x="340" y="358"/>
                  <a:pt x="342" y="365"/>
                </a:cubicBezTo>
                <a:cubicBezTo>
                  <a:pt x="347" y="368"/>
                  <a:pt x="351" y="371"/>
                  <a:pt x="353" y="375"/>
                </a:cubicBezTo>
                <a:cubicBezTo>
                  <a:pt x="359" y="373"/>
                  <a:pt x="365" y="371"/>
                  <a:pt x="370" y="371"/>
                </a:cubicBezTo>
                <a:cubicBezTo>
                  <a:pt x="376" y="370"/>
                  <a:pt x="380" y="369"/>
                  <a:pt x="384" y="369"/>
                </a:cubicBezTo>
                <a:cubicBezTo>
                  <a:pt x="384" y="369"/>
                  <a:pt x="386" y="369"/>
                  <a:pt x="388" y="370"/>
                </a:cubicBezTo>
                <a:cubicBezTo>
                  <a:pt x="389" y="369"/>
                  <a:pt x="389" y="369"/>
                  <a:pt x="390" y="369"/>
                </a:cubicBezTo>
                <a:cubicBezTo>
                  <a:pt x="390" y="369"/>
                  <a:pt x="391" y="369"/>
                  <a:pt x="395" y="369"/>
                </a:cubicBezTo>
                <a:cubicBezTo>
                  <a:pt x="395" y="368"/>
                  <a:pt x="396" y="368"/>
                  <a:pt x="397" y="368"/>
                </a:cubicBezTo>
                <a:cubicBezTo>
                  <a:pt x="397" y="368"/>
                  <a:pt x="408" y="370"/>
                  <a:pt x="429" y="373"/>
                </a:cubicBezTo>
                <a:cubicBezTo>
                  <a:pt x="430" y="374"/>
                  <a:pt x="430" y="375"/>
                  <a:pt x="430" y="376"/>
                </a:cubicBezTo>
                <a:cubicBezTo>
                  <a:pt x="437" y="377"/>
                  <a:pt x="444" y="378"/>
                  <a:pt x="452" y="380"/>
                </a:cubicBezTo>
                <a:cubicBezTo>
                  <a:pt x="454" y="380"/>
                  <a:pt x="455" y="381"/>
                  <a:pt x="455" y="384"/>
                </a:cubicBezTo>
                <a:cubicBezTo>
                  <a:pt x="457" y="384"/>
                  <a:pt x="458" y="386"/>
                  <a:pt x="458" y="389"/>
                </a:cubicBezTo>
                <a:cubicBezTo>
                  <a:pt x="460" y="392"/>
                  <a:pt x="460" y="394"/>
                  <a:pt x="458" y="395"/>
                </a:cubicBezTo>
                <a:cubicBezTo>
                  <a:pt x="459" y="397"/>
                  <a:pt x="458" y="399"/>
                  <a:pt x="456" y="400"/>
                </a:cubicBezTo>
                <a:cubicBezTo>
                  <a:pt x="455" y="401"/>
                  <a:pt x="453" y="402"/>
                  <a:pt x="451" y="402"/>
                </a:cubicBezTo>
                <a:cubicBezTo>
                  <a:pt x="451" y="403"/>
                  <a:pt x="451" y="403"/>
                  <a:pt x="450" y="404"/>
                </a:cubicBezTo>
                <a:cubicBezTo>
                  <a:pt x="450" y="404"/>
                  <a:pt x="450" y="404"/>
                  <a:pt x="450" y="404"/>
                </a:cubicBezTo>
                <a:cubicBezTo>
                  <a:pt x="450" y="404"/>
                  <a:pt x="448" y="405"/>
                  <a:pt x="444" y="406"/>
                </a:cubicBezTo>
                <a:cubicBezTo>
                  <a:pt x="404" y="419"/>
                  <a:pt x="404" y="419"/>
                  <a:pt x="404" y="419"/>
                </a:cubicBezTo>
                <a:cubicBezTo>
                  <a:pt x="406" y="420"/>
                  <a:pt x="407" y="421"/>
                  <a:pt x="407" y="423"/>
                </a:cubicBezTo>
                <a:cubicBezTo>
                  <a:pt x="408" y="425"/>
                  <a:pt x="407" y="427"/>
                  <a:pt x="406" y="429"/>
                </a:cubicBezTo>
                <a:cubicBezTo>
                  <a:pt x="404" y="431"/>
                  <a:pt x="403" y="431"/>
                  <a:pt x="400" y="431"/>
                </a:cubicBezTo>
                <a:cubicBezTo>
                  <a:pt x="398" y="430"/>
                  <a:pt x="396" y="429"/>
                  <a:pt x="394" y="428"/>
                </a:cubicBezTo>
                <a:cubicBezTo>
                  <a:pt x="392" y="429"/>
                  <a:pt x="391" y="431"/>
                  <a:pt x="391" y="432"/>
                </a:cubicBezTo>
                <a:cubicBezTo>
                  <a:pt x="391" y="434"/>
                  <a:pt x="391" y="435"/>
                  <a:pt x="389" y="436"/>
                </a:cubicBezTo>
                <a:cubicBezTo>
                  <a:pt x="388" y="437"/>
                  <a:pt x="386" y="438"/>
                  <a:pt x="384" y="438"/>
                </a:cubicBezTo>
                <a:cubicBezTo>
                  <a:pt x="383" y="439"/>
                  <a:pt x="382" y="440"/>
                  <a:pt x="381" y="443"/>
                </a:cubicBezTo>
                <a:cubicBezTo>
                  <a:pt x="380" y="445"/>
                  <a:pt x="378" y="446"/>
                  <a:pt x="375" y="446"/>
                </a:cubicBezTo>
                <a:cubicBezTo>
                  <a:pt x="372" y="445"/>
                  <a:pt x="370" y="446"/>
                  <a:pt x="368" y="448"/>
                </a:cubicBezTo>
                <a:cubicBezTo>
                  <a:pt x="366" y="450"/>
                  <a:pt x="363" y="449"/>
                  <a:pt x="358" y="447"/>
                </a:cubicBezTo>
                <a:cubicBezTo>
                  <a:pt x="356" y="449"/>
                  <a:pt x="354" y="451"/>
                  <a:pt x="350" y="450"/>
                </a:cubicBezTo>
                <a:cubicBezTo>
                  <a:pt x="346" y="450"/>
                  <a:pt x="343" y="447"/>
                  <a:pt x="339" y="441"/>
                </a:cubicBezTo>
                <a:cubicBezTo>
                  <a:pt x="324" y="446"/>
                  <a:pt x="324" y="446"/>
                  <a:pt x="324" y="446"/>
                </a:cubicBezTo>
                <a:cubicBezTo>
                  <a:pt x="320" y="447"/>
                  <a:pt x="317" y="448"/>
                  <a:pt x="316" y="447"/>
                </a:cubicBezTo>
                <a:cubicBezTo>
                  <a:pt x="309" y="449"/>
                  <a:pt x="309" y="449"/>
                  <a:pt x="309" y="449"/>
                </a:cubicBezTo>
                <a:cubicBezTo>
                  <a:pt x="307" y="450"/>
                  <a:pt x="305" y="450"/>
                  <a:pt x="303" y="450"/>
                </a:cubicBezTo>
                <a:cubicBezTo>
                  <a:pt x="303" y="450"/>
                  <a:pt x="303" y="450"/>
                  <a:pt x="303" y="450"/>
                </a:cubicBezTo>
                <a:cubicBezTo>
                  <a:pt x="297" y="449"/>
                  <a:pt x="291" y="448"/>
                  <a:pt x="285" y="448"/>
                </a:cubicBezTo>
                <a:cubicBezTo>
                  <a:pt x="290" y="468"/>
                  <a:pt x="293" y="483"/>
                  <a:pt x="295" y="494"/>
                </a:cubicBezTo>
                <a:cubicBezTo>
                  <a:pt x="296" y="503"/>
                  <a:pt x="297" y="512"/>
                  <a:pt x="297" y="521"/>
                </a:cubicBezTo>
                <a:cubicBezTo>
                  <a:pt x="297" y="523"/>
                  <a:pt x="296" y="524"/>
                  <a:pt x="292" y="525"/>
                </a:cubicBezTo>
                <a:cubicBezTo>
                  <a:pt x="294" y="541"/>
                  <a:pt x="294" y="555"/>
                  <a:pt x="293" y="567"/>
                </a:cubicBezTo>
                <a:cubicBezTo>
                  <a:pt x="293" y="577"/>
                  <a:pt x="293" y="593"/>
                  <a:pt x="293" y="616"/>
                </a:cubicBezTo>
                <a:cubicBezTo>
                  <a:pt x="293" y="632"/>
                  <a:pt x="293" y="648"/>
                  <a:pt x="291" y="663"/>
                </a:cubicBezTo>
                <a:cubicBezTo>
                  <a:pt x="291" y="668"/>
                  <a:pt x="291" y="683"/>
                  <a:pt x="292" y="707"/>
                </a:cubicBezTo>
                <a:cubicBezTo>
                  <a:pt x="292" y="726"/>
                  <a:pt x="292" y="744"/>
                  <a:pt x="292" y="761"/>
                </a:cubicBezTo>
                <a:cubicBezTo>
                  <a:pt x="292" y="776"/>
                  <a:pt x="293" y="797"/>
                  <a:pt x="297" y="823"/>
                </a:cubicBezTo>
                <a:cubicBezTo>
                  <a:pt x="300" y="843"/>
                  <a:pt x="301" y="860"/>
                  <a:pt x="299" y="875"/>
                </a:cubicBezTo>
                <a:cubicBezTo>
                  <a:pt x="299" y="879"/>
                  <a:pt x="300" y="888"/>
                  <a:pt x="301" y="903"/>
                </a:cubicBezTo>
                <a:cubicBezTo>
                  <a:pt x="302" y="916"/>
                  <a:pt x="301" y="927"/>
                  <a:pt x="298" y="936"/>
                </a:cubicBezTo>
                <a:cubicBezTo>
                  <a:pt x="296" y="944"/>
                  <a:pt x="295" y="955"/>
                  <a:pt x="294" y="969"/>
                </a:cubicBezTo>
                <a:cubicBezTo>
                  <a:pt x="294" y="970"/>
                  <a:pt x="293" y="971"/>
                  <a:pt x="290" y="972"/>
                </a:cubicBezTo>
                <a:cubicBezTo>
                  <a:pt x="291" y="974"/>
                  <a:pt x="291" y="975"/>
                  <a:pt x="292" y="976"/>
                </a:cubicBezTo>
                <a:cubicBezTo>
                  <a:pt x="293" y="979"/>
                  <a:pt x="295" y="982"/>
                  <a:pt x="295" y="984"/>
                </a:cubicBezTo>
                <a:cubicBezTo>
                  <a:pt x="297" y="990"/>
                  <a:pt x="299" y="995"/>
                  <a:pt x="301" y="999"/>
                </a:cubicBezTo>
                <a:cubicBezTo>
                  <a:pt x="302" y="1002"/>
                  <a:pt x="302" y="1006"/>
                  <a:pt x="302" y="1009"/>
                </a:cubicBezTo>
                <a:cubicBezTo>
                  <a:pt x="302" y="1009"/>
                  <a:pt x="302" y="1009"/>
                  <a:pt x="302" y="1009"/>
                </a:cubicBezTo>
                <a:cubicBezTo>
                  <a:pt x="304" y="1011"/>
                  <a:pt x="305" y="1013"/>
                  <a:pt x="305" y="1014"/>
                </a:cubicBezTo>
                <a:cubicBezTo>
                  <a:pt x="305" y="1015"/>
                  <a:pt x="305" y="1017"/>
                  <a:pt x="305" y="1020"/>
                </a:cubicBezTo>
                <a:cubicBezTo>
                  <a:pt x="305" y="1022"/>
                  <a:pt x="302" y="1024"/>
                  <a:pt x="296" y="1025"/>
                </a:cubicBezTo>
                <a:cubicBezTo>
                  <a:pt x="291" y="1026"/>
                  <a:pt x="274" y="1026"/>
                  <a:pt x="244" y="1025"/>
                </a:cubicBezTo>
                <a:cubicBezTo>
                  <a:pt x="241" y="1025"/>
                  <a:pt x="240" y="1024"/>
                  <a:pt x="240" y="1022"/>
                </a:cubicBezTo>
                <a:cubicBezTo>
                  <a:pt x="239" y="1020"/>
                  <a:pt x="239" y="1018"/>
                  <a:pt x="239" y="1017"/>
                </a:cubicBezTo>
                <a:cubicBezTo>
                  <a:pt x="239" y="1016"/>
                  <a:pt x="240" y="1014"/>
                  <a:pt x="242" y="1013"/>
                </a:cubicBezTo>
                <a:cubicBezTo>
                  <a:pt x="241" y="1009"/>
                  <a:pt x="241" y="1004"/>
                  <a:pt x="242" y="999"/>
                </a:cubicBezTo>
                <a:cubicBezTo>
                  <a:pt x="241" y="997"/>
                  <a:pt x="241" y="995"/>
                  <a:pt x="241" y="992"/>
                </a:cubicBezTo>
                <a:cubicBezTo>
                  <a:pt x="241" y="988"/>
                  <a:pt x="242" y="982"/>
                  <a:pt x="242" y="977"/>
                </a:cubicBezTo>
                <a:cubicBezTo>
                  <a:pt x="240" y="977"/>
                  <a:pt x="238" y="973"/>
                  <a:pt x="235" y="964"/>
                </a:cubicBezTo>
                <a:cubicBezTo>
                  <a:pt x="232" y="956"/>
                  <a:pt x="230" y="951"/>
                  <a:pt x="229" y="950"/>
                </a:cubicBezTo>
                <a:cubicBezTo>
                  <a:pt x="226" y="944"/>
                  <a:pt x="224" y="939"/>
                  <a:pt x="224" y="935"/>
                </a:cubicBezTo>
                <a:cubicBezTo>
                  <a:pt x="224" y="904"/>
                  <a:pt x="224" y="886"/>
                  <a:pt x="224" y="882"/>
                </a:cubicBezTo>
                <a:cubicBezTo>
                  <a:pt x="222" y="871"/>
                  <a:pt x="221" y="860"/>
                  <a:pt x="221" y="849"/>
                </a:cubicBezTo>
                <a:cubicBezTo>
                  <a:pt x="220" y="833"/>
                  <a:pt x="220" y="824"/>
                  <a:pt x="219" y="823"/>
                </a:cubicBezTo>
                <a:cubicBezTo>
                  <a:pt x="218" y="813"/>
                  <a:pt x="217" y="799"/>
                  <a:pt x="217" y="781"/>
                </a:cubicBezTo>
                <a:cubicBezTo>
                  <a:pt x="215" y="774"/>
                  <a:pt x="213" y="766"/>
                  <a:pt x="213" y="756"/>
                </a:cubicBezTo>
                <a:cubicBezTo>
                  <a:pt x="207" y="747"/>
                  <a:pt x="204" y="735"/>
                  <a:pt x="203" y="720"/>
                </a:cubicBezTo>
                <a:cubicBezTo>
                  <a:pt x="198" y="702"/>
                  <a:pt x="196" y="685"/>
                  <a:pt x="195" y="667"/>
                </a:cubicBezTo>
                <a:cubicBezTo>
                  <a:pt x="191" y="658"/>
                  <a:pt x="189" y="650"/>
                  <a:pt x="190" y="643"/>
                </a:cubicBezTo>
                <a:cubicBezTo>
                  <a:pt x="190" y="634"/>
                  <a:pt x="189" y="621"/>
                  <a:pt x="186" y="604"/>
                </a:cubicBezTo>
                <a:cubicBezTo>
                  <a:pt x="185" y="610"/>
                  <a:pt x="183" y="615"/>
                  <a:pt x="182" y="619"/>
                </a:cubicBezTo>
                <a:cubicBezTo>
                  <a:pt x="180" y="650"/>
                  <a:pt x="178" y="678"/>
                  <a:pt x="174" y="704"/>
                </a:cubicBezTo>
                <a:cubicBezTo>
                  <a:pt x="174" y="707"/>
                  <a:pt x="174" y="712"/>
                  <a:pt x="173" y="719"/>
                </a:cubicBezTo>
                <a:cubicBezTo>
                  <a:pt x="173" y="727"/>
                  <a:pt x="171" y="734"/>
                  <a:pt x="168" y="741"/>
                </a:cubicBezTo>
                <a:cubicBezTo>
                  <a:pt x="168" y="753"/>
                  <a:pt x="168" y="764"/>
                  <a:pt x="166" y="773"/>
                </a:cubicBezTo>
                <a:cubicBezTo>
                  <a:pt x="165" y="782"/>
                  <a:pt x="164" y="815"/>
                  <a:pt x="164" y="872"/>
                </a:cubicBezTo>
                <a:cubicBezTo>
                  <a:pt x="164" y="874"/>
                  <a:pt x="164" y="882"/>
                  <a:pt x="164" y="895"/>
                </a:cubicBezTo>
                <a:cubicBezTo>
                  <a:pt x="163" y="905"/>
                  <a:pt x="163" y="916"/>
                  <a:pt x="163" y="929"/>
                </a:cubicBezTo>
                <a:cubicBezTo>
                  <a:pt x="162" y="939"/>
                  <a:pt x="160" y="950"/>
                  <a:pt x="154" y="961"/>
                </a:cubicBezTo>
                <a:cubicBezTo>
                  <a:pt x="153" y="964"/>
                  <a:pt x="151" y="969"/>
                  <a:pt x="149" y="977"/>
                </a:cubicBezTo>
                <a:cubicBezTo>
                  <a:pt x="149" y="978"/>
                  <a:pt x="148" y="979"/>
                  <a:pt x="146" y="980"/>
                </a:cubicBezTo>
                <a:cubicBezTo>
                  <a:pt x="146" y="984"/>
                  <a:pt x="145" y="987"/>
                  <a:pt x="143" y="989"/>
                </a:cubicBezTo>
                <a:cubicBezTo>
                  <a:pt x="144" y="990"/>
                  <a:pt x="145" y="992"/>
                  <a:pt x="145" y="994"/>
                </a:cubicBezTo>
                <a:cubicBezTo>
                  <a:pt x="145" y="995"/>
                  <a:pt x="145" y="1000"/>
                  <a:pt x="146" y="1008"/>
                </a:cubicBezTo>
                <a:cubicBezTo>
                  <a:pt x="146" y="1009"/>
                  <a:pt x="144" y="1011"/>
                  <a:pt x="140" y="1013"/>
                </a:cubicBezTo>
                <a:cubicBezTo>
                  <a:pt x="140" y="1014"/>
                  <a:pt x="140" y="1015"/>
                  <a:pt x="140" y="1016"/>
                </a:cubicBezTo>
                <a:cubicBezTo>
                  <a:pt x="141" y="1016"/>
                  <a:pt x="141" y="1017"/>
                  <a:pt x="142" y="1019"/>
                </a:cubicBezTo>
                <a:cubicBezTo>
                  <a:pt x="143" y="1023"/>
                  <a:pt x="143" y="1026"/>
                  <a:pt x="141" y="1028"/>
                </a:cubicBezTo>
                <a:cubicBezTo>
                  <a:pt x="139" y="1031"/>
                  <a:pt x="133" y="1032"/>
                  <a:pt x="124" y="1032"/>
                </a:cubicBezTo>
                <a:cubicBezTo>
                  <a:pt x="114" y="1031"/>
                  <a:pt x="105" y="1031"/>
                  <a:pt x="96" y="1031"/>
                </a:cubicBezTo>
                <a:cubicBezTo>
                  <a:pt x="87" y="1031"/>
                  <a:pt x="81" y="1030"/>
                  <a:pt x="80" y="1029"/>
                </a:cubicBezTo>
                <a:cubicBezTo>
                  <a:pt x="78" y="1027"/>
                  <a:pt x="76" y="1026"/>
                  <a:pt x="76" y="1024"/>
                </a:cubicBezTo>
                <a:cubicBezTo>
                  <a:pt x="76" y="1022"/>
                  <a:pt x="76" y="1021"/>
                  <a:pt x="77" y="1020"/>
                </a:cubicBezTo>
                <a:cubicBezTo>
                  <a:pt x="77" y="1018"/>
                  <a:pt x="78" y="1016"/>
                  <a:pt x="81" y="1015"/>
                </a:cubicBezTo>
                <a:cubicBezTo>
                  <a:pt x="80" y="1010"/>
                  <a:pt x="82" y="1004"/>
                  <a:pt x="87" y="997"/>
                </a:cubicBezTo>
                <a:cubicBezTo>
                  <a:pt x="87" y="993"/>
                  <a:pt x="89" y="989"/>
                  <a:pt x="92" y="983"/>
                </a:cubicBezTo>
                <a:cubicBezTo>
                  <a:pt x="92" y="982"/>
                  <a:pt x="93" y="979"/>
                  <a:pt x="94" y="977"/>
                </a:cubicBezTo>
                <a:cubicBezTo>
                  <a:pt x="93" y="977"/>
                  <a:pt x="92" y="976"/>
                  <a:pt x="92" y="975"/>
                </a:cubicBezTo>
                <a:cubicBezTo>
                  <a:pt x="88" y="951"/>
                  <a:pt x="86" y="937"/>
                  <a:pt x="86" y="932"/>
                </a:cubicBezTo>
                <a:cubicBezTo>
                  <a:pt x="86" y="927"/>
                  <a:pt x="85" y="923"/>
                  <a:pt x="84" y="919"/>
                </a:cubicBezTo>
                <a:cubicBezTo>
                  <a:pt x="80" y="905"/>
                  <a:pt x="78" y="893"/>
                  <a:pt x="76" y="883"/>
                </a:cubicBezTo>
                <a:cubicBezTo>
                  <a:pt x="75" y="870"/>
                  <a:pt x="75" y="857"/>
                  <a:pt x="77" y="845"/>
                </a:cubicBezTo>
                <a:cubicBezTo>
                  <a:pt x="79" y="832"/>
                  <a:pt x="80" y="819"/>
                  <a:pt x="81" y="806"/>
                </a:cubicBezTo>
                <a:cubicBezTo>
                  <a:pt x="83" y="788"/>
                  <a:pt x="84" y="778"/>
                  <a:pt x="83" y="775"/>
                </a:cubicBezTo>
                <a:cubicBezTo>
                  <a:pt x="83" y="768"/>
                  <a:pt x="83" y="761"/>
                  <a:pt x="84" y="753"/>
                </a:cubicBezTo>
                <a:cubicBezTo>
                  <a:pt x="85" y="741"/>
                  <a:pt x="86" y="734"/>
                  <a:pt x="85" y="730"/>
                </a:cubicBezTo>
                <a:cubicBezTo>
                  <a:pt x="85" y="727"/>
                  <a:pt x="85" y="723"/>
                  <a:pt x="85" y="720"/>
                </a:cubicBezTo>
                <a:cubicBezTo>
                  <a:pt x="86" y="711"/>
                  <a:pt x="86" y="702"/>
                  <a:pt x="86" y="692"/>
                </a:cubicBezTo>
                <a:cubicBezTo>
                  <a:pt x="77" y="644"/>
                  <a:pt x="73" y="603"/>
                  <a:pt x="75" y="570"/>
                </a:cubicBezTo>
                <a:cubicBezTo>
                  <a:pt x="72" y="561"/>
                  <a:pt x="72" y="553"/>
                  <a:pt x="74" y="545"/>
                </a:cubicBezTo>
                <a:cubicBezTo>
                  <a:pt x="73" y="543"/>
                  <a:pt x="73" y="540"/>
                  <a:pt x="73" y="537"/>
                </a:cubicBezTo>
                <a:cubicBezTo>
                  <a:pt x="70" y="536"/>
                  <a:pt x="69" y="535"/>
                  <a:pt x="68" y="534"/>
                </a:cubicBezTo>
                <a:cubicBezTo>
                  <a:pt x="68" y="527"/>
                  <a:pt x="68" y="523"/>
                  <a:pt x="68" y="520"/>
                </a:cubicBezTo>
                <a:cubicBezTo>
                  <a:pt x="68" y="502"/>
                  <a:pt x="71" y="484"/>
                  <a:pt x="75" y="467"/>
                </a:cubicBezTo>
                <a:cubicBezTo>
                  <a:pt x="74" y="457"/>
                  <a:pt x="76" y="445"/>
                  <a:pt x="79" y="429"/>
                </a:cubicBezTo>
                <a:cubicBezTo>
                  <a:pt x="75" y="430"/>
                  <a:pt x="74" y="426"/>
                  <a:pt x="77" y="417"/>
                </a:cubicBezTo>
                <a:cubicBezTo>
                  <a:pt x="76" y="416"/>
                  <a:pt x="76" y="416"/>
                  <a:pt x="76" y="415"/>
                </a:cubicBezTo>
                <a:cubicBezTo>
                  <a:pt x="74" y="416"/>
                  <a:pt x="73" y="415"/>
                  <a:pt x="70" y="413"/>
                </a:cubicBezTo>
                <a:cubicBezTo>
                  <a:pt x="69" y="413"/>
                  <a:pt x="67" y="411"/>
                  <a:pt x="64" y="408"/>
                </a:cubicBezTo>
                <a:cubicBezTo>
                  <a:pt x="62" y="407"/>
                  <a:pt x="59" y="405"/>
                  <a:pt x="57" y="402"/>
                </a:cubicBezTo>
                <a:cubicBezTo>
                  <a:pt x="49" y="400"/>
                  <a:pt x="43" y="397"/>
                  <a:pt x="41" y="395"/>
                </a:cubicBezTo>
                <a:cubicBezTo>
                  <a:pt x="38" y="392"/>
                  <a:pt x="37" y="391"/>
                  <a:pt x="36" y="391"/>
                </a:cubicBezTo>
                <a:cubicBezTo>
                  <a:pt x="32" y="390"/>
                  <a:pt x="30" y="388"/>
                  <a:pt x="28" y="386"/>
                </a:cubicBezTo>
                <a:cubicBezTo>
                  <a:pt x="26" y="383"/>
                  <a:pt x="24" y="381"/>
                  <a:pt x="21" y="380"/>
                </a:cubicBezTo>
                <a:cubicBezTo>
                  <a:pt x="16" y="377"/>
                  <a:pt x="11" y="371"/>
                  <a:pt x="6" y="363"/>
                </a:cubicBezTo>
                <a:cubicBezTo>
                  <a:pt x="0" y="353"/>
                  <a:pt x="0" y="343"/>
                  <a:pt x="6" y="33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7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9" name="Freeform 18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cap="none" baseline="0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sp>
        <p:nvSpPr>
          <p:cNvPr id="8" name="Freeform 5"/>
          <p:cNvSpPr>
            <a:spLocks/>
          </p:cNvSpPr>
          <p:nvPr userDrawn="1"/>
        </p:nvSpPr>
        <p:spPr bwMode="auto">
          <a:xfrm flipH="1">
            <a:off x="8639191" y="3659190"/>
            <a:ext cx="277813" cy="852488"/>
          </a:xfrm>
          <a:custGeom>
            <a:avLst/>
            <a:gdLst>
              <a:gd name="T0" fmla="*/ 225 w 296"/>
              <a:gd name="T1" fmla="*/ 257 h 914"/>
              <a:gd name="T2" fmla="*/ 195 w 296"/>
              <a:gd name="T3" fmla="*/ 285 h 914"/>
              <a:gd name="T4" fmla="*/ 175 w 296"/>
              <a:gd name="T5" fmla="*/ 293 h 914"/>
              <a:gd name="T6" fmla="*/ 164 w 296"/>
              <a:gd name="T7" fmla="*/ 287 h 914"/>
              <a:gd name="T8" fmla="*/ 164 w 296"/>
              <a:gd name="T9" fmla="*/ 259 h 914"/>
              <a:gd name="T10" fmla="*/ 172 w 296"/>
              <a:gd name="T11" fmla="*/ 219 h 914"/>
              <a:gd name="T12" fmla="*/ 144 w 296"/>
              <a:gd name="T13" fmla="*/ 175 h 914"/>
              <a:gd name="T14" fmla="*/ 133 w 296"/>
              <a:gd name="T15" fmla="*/ 165 h 914"/>
              <a:gd name="T16" fmla="*/ 112 w 296"/>
              <a:gd name="T17" fmla="*/ 134 h 914"/>
              <a:gd name="T18" fmla="*/ 124 w 296"/>
              <a:gd name="T19" fmla="*/ 134 h 914"/>
              <a:gd name="T20" fmla="*/ 140 w 296"/>
              <a:gd name="T21" fmla="*/ 114 h 914"/>
              <a:gd name="T22" fmla="*/ 149 w 296"/>
              <a:gd name="T23" fmla="*/ 84 h 914"/>
              <a:gd name="T24" fmla="*/ 150 w 296"/>
              <a:gd name="T25" fmla="*/ 82 h 914"/>
              <a:gd name="T26" fmla="*/ 154 w 296"/>
              <a:gd name="T27" fmla="*/ 71 h 914"/>
              <a:gd name="T28" fmla="*/ 155 w 296"/>
              <a:gd name="T29" fmla="*/ 49 h 914"/>
              <a:gd name="T30" fmla="*/ 152 w 296"/>
              <a:gd name="T31" fmla="*/ 27 h 914"/>
              <a:gd name="T32" fmla="*/ 121 w 296"/>
              <a:gd name="T33" fmla="*/ 3 h 914"/>
              <a:gd name="T34" fmla="*/ 70 w 296"/>
              <a:gd name="T35" fmla="*/ 23 h 914"/>
              <a:gd name="T36" fmla="*/ 56 w 296"/>
              <a:gd name="T37" fmla="*/ 38 h 914"/>
              <a:gd name="T38" fmla="*/ 53 w 296"/>
              <a:gd name="T39" fmla="*/ 55 h 914"/>
              <a:gd name="T40" fmla="*/ 49 w 296"/>
              <a:gd name="T41" fmla="*/ 64 h 914"/>
              <a:gd name="T42" fmla="*/ 59 w 296"/>
              <a:gd name="T43" fmla="*/ 82 h 914"/>
              <a:gd name="T44" fmla="*/ 69 w 296"/>
              <a:gd name="T45" fmla="*/ 95 h 914"/>
              <a:gd name="T46" fmla="*/ 62 w 296"/>
              <a:gd name="T47" fmla="*/ 112 h 914"/>
              <a:gd name="T48" fmla="*/ 58 w 296"/>
              <a:gd name="T49" fmla="*/ 114 h 914"/>
              <a:gd name="T50" fmla="*/ 47 w 296"/>
              <a:gd name="T51" fmla="*/ 136 h 914"/>
              <a:gd name="T52" fmla="*/ 19 w 296"/>
              <a:gd name="T53" fmla="*/ 151 h 914"/>
              <a:gd name="T54" fmla="*/ 3 w 296"/>
              <a:gd name="T55" fmla="*/ 206 h 914"/>
              <a:gd name="T56" fmla="*/ 8 w 296"/>
              <a:gd name="T57" fmla="*/ 305 h 914"/>
              <a:gd name="T58" fmla="*/ 20 w 296"/>
              <a:gd name="T59" fmla="*/ 342 h 914"/>
              <a:gd name="T60" fmla="*/ 45 w 296"/>
              <a:gd name="T61" fmla="*/ 423 h 914"/>
              <a:gd name="T62" fmla="*/ 67 w 296"/>
              <a:gd name="T63" fmla="*/ 507 h 914"/>
              <a:gd name="T64" fmla="*/ 76 w 296"/>
              <a:gd name="T65" fmla="*/ 651 h 914"/>
              <a:gd name="T66" fmla="*/ 68 w 296"/>
              <a:gd name="T67" fmla="*/ 718 h 914"/>
              <a:gd name="T68" fmla="*/ 71 w 296"/>
              <a:gd name="T69" fmla="*/ 799 h 914"/>
              <a:gd name="T70" fmla="*/ 56 w 296"/>
              <a:gd name="T71" fmla="*/ 816 h 914"/>
              <a:gd name="T72" fmla="*/ 63 w 296"/>
              <a:gd name="T73" fmla="*/ 863 h 914"/>
              <a:gd name="T74" fmla="*/ 66 w 296"/>
              <a:gd name="T75" fmla="*/ 868 h 914"/>
              <a:gd name="T76" fmla="*/ 112 w 296"/>
              <a:gd name="T77" fmla="*/ 911 h 914"/>
              <a:gd name="T78" fmla="*/ 103 w 296"/>
              <a:gd name="T79" fmla="*/ 860 h 914"/>
              <a:gd name="T80" fmla="*/ 100 w 296"/>
              <a:gd name="T81" fmla="*/ 822 h 914"/>
              <a:gd name="T82" fmla="*/ 105 w 296"/>
              <a:gd name="T83" fmla="*/ 806 h 914"/>
              <a:gd name="T84" fmla="*/ 157 w 296"/>
              <a:gd name="T85" fmla="*/ 844 h 914"/>
              <a:gd name="T86" fmla="*/ 164 w 296"/>
              <a:gd name="T87" fmla="*/ 827 h 914"/>
              <a:gd name="T88" fmla="*/ 135 w 296"/>
              <a:gd name="T89" fmla="*/ 801 h 914"/>
              <a:gd name="T90" fmla="*/ 127 w 296"/>
              <a:gd name="T91" fmla="*/ 755 h 914"/>
              <a:gd name="T92" fmla="*/ 145 w 296"/>
              <a:gd name="T93" fmla="*/ 661 h 914"/>
              <a:gd name="T94" fmla="*/ 178 w 296"/>
              <a:gd name="T95" fmla="*/ 490 h 914"/>
              <a:gd name="T96" fmla="*/ 181 w 296"/>
              <a:gd name="T97" fmla="*/ 401 h 914"/>
              <a:gd name="T98" fmla="*/ 179 w 296"/>
              <a:gd name="T99" fmla="*/ 349 h 914"/>
              <a:gd name="T100" fmla="*/ 194 w 296"/>
              <a:gd name="T101" fmla="*/ 339 h 914"/>
              <a:gd name="T102" fmla="*/ 201 w 296"/>
              <a:gd name="T103" fmla="*/ 323 h 914"/>
              <a:gd name="T104" fmla="*/ 295 w 296"/>
              <a:gd name="T105" fmla="*/ 292 h 914"/>
              <a:gd name="T106" fmla="*/ 293 w 296"/>
              <a:gd name="T107" fmla="*/ 212 h 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96" h="914">
                <a:moveTo>
                  <a:pt x="293" y="212"/>
                </a:moveTo>
                <a:cubicBezTo>
                  <a:pt x="291" y="211"/>
                  <a:pt x="291" y="211"/>
                  <a:pt x="291" y="211"/>
                </a:cubicBezTo>
                <a:cubicBezTo>
                  <a:pt x="269" y="220"/>
                  <a:pt x="230" y="253"/>
                  <a:pt x="225" y="257"/>
                </a:cubicBezTo>
                <a:cubicBezTo>
                  <a:pt x="224" y="258"/>
                  <a:pt x="224" y="258"/>
                  <a:pt x="224" y="258"/>
                </a:cubicBezTo>
                <a:cubicBezTo>
                  <a:pt x="222" y="259"/>
                  <a:pt x="207" y="273"/>
                  <a:pt x="194" y="285"/>
                </a:cubicBezTo>
                <a:cubicBezTo>
                  <a:pt x="195" y="285"/>
                  <a:pt x="195" y="285"/>
                  <a:pt x="195" y="285"/>
                </a:cubicBezTo>
                <a:cubicBezTo>
                  <a:pt x="193" y="285"/>
                  <a:pt x="191" y="286"/>
                  <a:pt x="190" y="287"/>
                </a:cubicBezTo>
                <a:cubicBezTo>
                  <a:pt x="188" y="287"/>
                  <a:pt x="184" y="289"/>
                  <a:pt x="182" y="290"/>
                </a:cubicBezTo>
                <a:cubicBezTo>
                  <a:pt x="179" y="291"/>
                  <a:pt x="175" y="293"/>
                  <a:pt x="175" y="293"/>
                </a:cubicBezTo>
                <a:cubicBezTo>
                  <a:pt x="175" y="293"/>
                  <a:pt x="174" y="293"/>
                  <a:pt x="172" y="292"/>
                </a:cubicBezTo>
                <a:cubicBezTo>
                  <a:pt x="171" y="292"/>
                  <a:pt x="167" y="293"/>
                  <a:pt x="166" y="293"/>
                </a:cubicBezTo>
                <a:cubicBezTo>
                  <a:pt x="165" y="292"/>
                  <a:pt x="165" y="289"/>
                  <a:pt x="164" y="287"/>
                </a:cubicBezTo>
                <a:cubicBezTo>
                  <a:pt x="163" y="284"/>
                  <a:pt x="162" y="278"/>
                  <a:pt x="161" y="276"/>
                </a:cubicBezTo>
                <a:cubicBezTo>
                  <a:pt x="161" y="274"/>
                  <a:pt x="159" y="264"/>
                  <a:pt x="159" y="264"/>
                </a:cubicBezTo>
                <a:cubicBezTo>
                  <a:pt x="159" y="264"/>
                  <a:pt x="163" y="261"/>
                  <a:pt x="164" y="259"/>
                </a:cubicBezTo>
                <a:cubicBezTo>
                  <a:pt x="166" y="257"/>
                  <a:pt x="169" y="252"/>
                  <a:pt x="170" y="249"/>
                </a:cubicBezTo>
                <a:cubicBezTo>
                  <a:pt x="172" y="245"/>
                  <a:pt x="174" y="239"/>
                  <a:pt x="174" y="233"/>
                </a:cubicBezTo>
                <a:cubicBezTo>
                  <a:pt x="173" y="226"/>
                  <a:pt x="173" y="222"/>
                  <a:pt x="172" y="219"/>
                </a:cubicBezTo>
                <a:cubicBezTo>
                  <a:pt x="171" y="216"/>
                  <a:pt x="165" y="207"/>
                  <a:pt x="163" y="204"/>
                </a:cubicBezTo>
                <a:cubicBezTo>
                  <a:pt x="161" y="202"/>
                  <a:pt x="155" y="192"/>
                  <a:pt x="152" y="188"/>
                </a:cubicBezTo>
                <a:cubicBezTo>
                  <a:pt x="149" y="184"/>
                  <a:pt x="145" y="176"/>
                  <a:pt x="144" y="175"/>
                </a:cubicBezTo>
                <a:cubicBezTo>
                  <a:pt x="144" y="174"/>
                  <a:pt x="138" y="170"/>
                  <a:pt x="137" y="169"/>
                </a:cubicBezTo>
                <a:cubicBezTo>
                  <a:pt x="135" y="167"/>
                  <a:pt x="134" y="166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0" y="162"/>
                  <a:pt x="114" y="149"/>
                  <a:pt x="107" y="144"/>
                </a:cubicBezTo>
                <a:cubicBezTo>
                  <a:pt x="108" y="141"/>
                  <a:pt x="111" y="135"/>
                  <a:pt x="112" y="134"/>
                </a:cubicBezTo>
                <a:cubicBezTo>
                  <a:pt x="112" y="134"/>
                  <a:pt x="112" y="134"/>
                  <a:pt x="112" y="134"/>
                </a:cubicBezTo>
                <a:cubicBezTo>
                  <a:pt x="113" y="132"/>
                  <a:pt x="113" y="132"/>
                  <a:pt x="113" y="132"/>
                </a:cubicBezTo>
                <a:cubicBezTo>
                  <a:pt x="113" y="132"/>
                  <a:pt x="119" y="134"/>
                  <a:pt x="124" y="134"/>
                </a:cubicBezTo>
                <a:cubicBezTo>
                  <a:pt x="128" y="134"/>
                  <a:pt x="130" y="130"/>
                  <a:pt x="131" y="128"/>
                </a:cubicBezTo>
                <a:cubicBezTo>
                  <a:pt x="132" y="126"/>
                  <a:pt x="133" y="122"/>
                  <a:pt x="134" y="121"/>
                </a:cubicBezTo>
                <a:cubicBezTo>
                  <a:pt x="136" y="120"/>
                  <a:pt x="138" y="116"/>
                  <a:pt x="140" y="114"/>
                </a:cubicBezTo>
                <a:cubicBezTo>
                  <a:pt x="141" y="112"/>
                  <a:pt x="144" y="105"/>
                  <a:pt x="146" y="100"/>
                </a:cubicBezTo>
                <a:cubicBezTo>
                  <a:pt x="149" y="94"/>
                  <a:pt x="149" y="90"/>
                  <a:pt x="149" y="88"/>
                </a:cubicBezTo>
                <a:cubicBezTo>
                  <a:pt x="149" y="87"/>
                  <a:pt x="149" y="84"/>
                  <a:pt x="149" y="84"/>
                </a:cubicBezTo>
                <a:cubicBezTo>
                  <a:pt x="149" y="84"/>
                  <a:pt x="150" y="84"/>
                  <a:pt x="150" y="85"/>
                </a:cubicBezTo>
                <a:cubicBezTo>
                  <a:pt x="151" y="85"/>
                  <a:pt x="151" y="85"/>
                  <a:pt x="151" y="85"/>
                </a:cubicBezTo>
                <a:cubicBezTo>
                  <a:pt x="151" y="85"/>
                  <a:pt x="150" y="83"/>
                  <a:pt x="150" y="82"/>
                </a:cubicBezTo>
                <a:cubicBezTo>
                  <a:pt x="149" y="82"/>
                  <a:pt x="149" y="81"/>
                  <a:pt x="149" y="81"/>
                </a:cubicBezTo>
                <a:cubicBezTo>
                  <a:pt x="149" y="80"/>
                  <a:pt x="151" y="78"/>
                  <a:pt x="151" y="77"/>
                </a:cubicBezTo>
                <a:cubicBezTo>
                  <a:pt x="152" y="75"/>
                  <a:pt x="154" y="71"/>
                  <a:pt x="154" y="71"/>
                </a:cubicBezTo>
                <a:cubicBezTo>
                  <a:pt x="155" y="70"/>
                  <a:pt x="155" y="69"/>
                  <a:pt x="155" y="68"/>
                </a:cubicBezTo>
                <a:cubicBezTo>
                  <a:pt x="155" y="67"/>
                  <a:pt x="155" y="59"/>
                  <a:pt x="155" y="57"/>
                </a:cubicBezTo>
                <a:cubicBezTo>
                  <a:pt x="155" y="55"/>
                  <a:pt x="155" y="49"/>
                  <a:pt x="155" y="49"/>
                </a:cubicBezTo>
                <a:cubicBezTo>
                  <a:pt x="155" y="49"/>
                  <a:pt x="157" y="40"/>
                  <a:pt x="157" y="39"/>
                </a:cubicBezTo>
                <a:cubicBezTo>
                  <a:pt x="157" y="38"/>
                  <a:pt x="157" y="36"/>
                  <a:pt x="156" y="35"/>
                </a:cubicBezTo>
                <a:cubicBezTo>
                  <a:pt x="155" y="33"/>
                  <a:pt x="153" y="29"/>
                  <a:pt x="152" y="27"/>
                </a:cubicBezTo>
                <a:cubicBezTo>
                  <a:pt x="151" y="25"/>
                  <a:pt x="149" y="21"/>
                  <a:pt x="148" y="19"/>
                </a:cubicBezTo>
                <a:cubicBezTo>
                  <a:pt x="146" y="17"/>
                  <a:pt x="140" y="13"/>
                  <a:pt x="137" y="12"/>
                </a:cubicBezTo>
                <a:cubicBezTo>
                  <a:pt x="134" y="11"/>
                  <a:pt x="129" y="6"/>
                  <a:pt x="121" y="3"/>
                </a:cubicBezTo>
                <a:cubicBezTo>
                  <a:pt x="112" y="0"/>
                  <a:pt x="98" y="0"/>
                  <a:pt x="96" y="1"/>
                </a:cubicBezTo>
                <a:cubicBezTo>
                  <a:pt x="93" y="2"/>
                  <a:pt x="83" y="9"/>
                  <a:pt x="80" y="11"/>
                </a:cubicBezTo>
                <a:cubicBezTo>
                  <a:pt x="77" y="14"/>
                  <a:pt x="72" y="21"/>
                  <a:pt x="70" y="23"/>
                </a:cubicBezTo>
                <a:cubicBezTo>
                  <a:pt x="69" y="26"/>
                  <a:pt x="63" y="36"/>
                  <a:pt x="63" y="36"/>
                </a:cubicBezTo>
                <a:cubicBezTo>
                  <a:pt x="63" y="36"/>
                  <a:pt x="61" y="36"/>
                  <a:pt x="60" y="36"/>
                </a:cubicBezTo>
                <a:cubicBezTo>
                  <a:pt x="59" y="36"/>
                  <a:pt x="57" y="37"/>
                  <a:pt x="56" y="38"/>
                </a:cubicBezTo>
                <a:cubicBezTo>
                  <a:pt x="55" y="39"/>
                  <a:pt x="53" y="41"/>
                  <a:pt x="52" y="43"/>
                </a:cubicBezTo>
                <a:cubicBezTo>
                  <a:pt x="51" y="44"/>
                  <a:pt x="51" y="46"/>
                  <a:pt x="51" y="48"/>
                </a:cubicBezTo>
                <a:cubicBezTo>
                  <a:pt x="51" y="50"/>
                  <a:pt x="53" y="55"/>
                  <a:pt x="53" y="55"/>
                </a:cubicBezTo>
                <a:cubicBezTo>
                  <a:pt x="53" y="55"/>
                  <a:pt x="53" y="56"/>
                  <a:pt x="52" y="57"/>
                </a:cubicBezTo>
                <a:cubicBezTo>
                  <a:pt x="51" y="58"/>
                  <a:pt x="50" y="57"/>
                  <a:pt x="50" y="59"/>
                </a:cubicBezTo>
                <a:cubicBezTo>
                  <a:pt x="49" y="62"/>
                  <a:pt x="49" y="62"/>
                  <a:pt x="49" y="64"/>
                </a:cubicBezTo>
                <a:cubicBezTo>
                  <a:pt x="49" y="65"/>
                  <a:pt x="49" y="67"/>
                  <a:pt x="50" y="68"/>
                </a:cubicBezTo>
                <a:cubicBezTo>
                  <a:pt x="50" y="69"/>
                  <a:pt x="52" y="77"/>
                  <a:pt x="53" y="79"/>
                </a:cubicBezTo>
                <a:cubicBezTo>
                  <a:pt x="55" y="81"/>
                  <a:pt x="57" y="81"/>
                  <a:pt x="59" y="82"/>
                </a:cubicBezTo>
                <a:cubicBezTo>
                  <a:pt x="62" y="84"/>
                  <a:pt x="65" y="82"/>
                  <a:pt x="65" y="83"/>
                </a:cubicBezTo>
                <a:cubicBezTo>
                  <a:pt x="65" y="83"/>
                  <a:pt x="66" y="87"/>
                  <a:pt x="67" y="89"/>
                </a:cubicBezTo>
                <a:cubicBezTo>
                  <a:pt x="68" y="91"/>
                  <a:pt x="68" y="93"/>
                  <a:pt x="69" y="95"/>
                </a:cubicBezTo>
                <a:cubicBezTo>
                  <a:pt x="69" y="97"/>
                  <a:pt x="70" y="99"/>
                  <a:pt x="69" y="101"/>
                </a:cubicBezTo>
                <a:cubicBezTo>
                  <a:pt x="69" y="104"/>
                  <a:pt x="68" y="109"/>
                  <a:pt x="67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1" y="112"/>
                  <a:pt x="61" y="112"/>
                  <a:pt x="61" y="112"/>
                </a:cubicBezTo>
                <a:cubicBezTo>
                  <a:pt x="59" y="112"/>
                  <a:pt x="59" y="112"/>
                  <a:pt x="58" y="114"/>
                </a:cubicBezTo>
                <a:cubicBezTo>
                  <a:pt x="57" y="115"/>
                  <a:pt x="53" y="121"/>
                  <a:pt x="51" y="124"/>
                </a:cubicBezTo>
                <a:cubicBezTo>
                  <a:pt x="49" y="127"/>
                  <a:pt x="46" y="132"/>
                  <a:pt x="46" y="132"/>
                </a:cubicBezTo>
                <a:cubicBezTo>
                  <a:pt x="47" y="136"/>
                  <a:pt x="47" y="136"/>
                  <a:pt x="47" y="136"/>
                </a:cubicBezTo>
                <a:cubicBezTo>
                  <a:pt x="41" y="139"/>
                  <a:pt x="40" y="140"/>
                  <a:pt x="40" y="140"/>
                </a:cubicBezTo>
                <a:cubicBezTo>
                  <a:pt x="31" y="149"/>
                  <a:pt x="29" y="147"/>
                  <a:pt x="25" y="148"/>
                </a:cubicBezTo>
                <a:cubicBezTo>
                  <a:pt x="22" y="149"/>
                  <a:pt x="19" y="151"/>
                  <a:pt x="19" y="151"/>
                </a:cubicBezTo>
                <a:cubicBezTo>
                  <a:pt x="19" y="151"/>
                  <a:pt x="12" y="154"/>
                  <a:pt x="10" y="158"/>
                </a:cubicBezTo>
                <a:cubicBezTo>
                  <a:pt x="7" y="162"/>
                  <a:pt x="4" y="171"/>
                  <a:pt x="2" y="182"/>
                </a:cubicBezTo>
                <a:cubicBezTo>
                  <a:pt x="0" y="192"/>
                  <a:pt x="2" y="200"/>
                  <a:pt x="3" y="206"/>
                </a:cubicBezTo>
                <a:cubicBezTo>
                  <a:pt x="3" y="212"/>
                  <a:pt x="5" y="229"/>
                  <a:pt x="4" y="233"/>
                </a:cubicBezTo>
                <a:cubicBezTo>
                  <a:pt x="4" y="237"/>
                  <a:pt x="5" y="267"/>
                  <a:pt x="6" y="272"/>
                </a:cubicBezTo>
                <a:cubicBezTo>
                  <a:pt x="6" y="278"/>
                  <a:pt x="8" y="302"/>
                  <a:pt x="8" y="305"/>
                </a:cubicBezTo>
                <a:cubicBezTo>
                  <a:pt x="9" y="308"/>
                  <a:pt x="11" y="321"/>
                  <a:pt x="11" y="323"/>
                </a:cubicBezTo>
                <a:cubicBezTo>
                  <a:pt x="11" y="325"/>
                  <a:pt x="10" y="331"/>
                  <a:pt x="11" y="333"/>
                </a:cubicBezTo>
                <a:cubicBezTo>
                  <a:pt x="12" y="335"/>
                  <a:pt x="18" y="341"/>
                  <a:pt x="20" y="342"/>
                </a:cubicBezTo>
                <a:cubicBezTo>
                  <a:pt x="23" y="344"/>
                  <a:pt x="27" y="345"/>
                  <a:pt x="30" y="345"/>
                </a:cubicBezTo>
                <a:cubicBezTo>
                  <a:pt x="33" y="345"/>
                  <a:pt x="57" y="350"/>
                  <a:pt x="57" y="350"/>
                </a:cubicBezTo>
                <a:cubicBezTo>
                  <a:pt x="45" y="423"/>
                  <a:pt x="45" y="423"/>
                  <a:pt x="45" y="423"/>
                </a:cubicBezTo>
                <a:cubicBezTo>
                  <a:pt x="55" y="429"/>
                  <a:pt x="55" y="429"/>
                  <a:pt x="55" y="429"/>
                </a:cubicBezTo>
                <a:cubicBezTo>
                  <a:pt x="55" y="429"/>
                  <a:pt x="52" y="431"/>
                  <a:pt x="53" y="445"/>
                </a:cubicBezTo>
                <a:cubicBezTo>
                  <a:pt x="53" y="458"/>
                  <a:pt x="62" y="492"/>
                  <a:pt x="67" y="507"/>
                </a:cubicBezTo>
                <a:cubicBezTo>
                  <a:pt x="72" y="522"/>
                  <a:pt x="75" y="539"/>
                  <a:pt x="78" y="566"/>
                </a:cubicBezTo>
                <a:cubicBezTo>
                  <a:pt x="81" y="594"/>
                  <a:pt x="77" y="633"/>
                  <a:pt x="77" y="637"/>
                </a:cubicBezTo>
                <a:cubicBezTo>
                  <a:pt x="76" y="642"/>
                  <a:pt x="75" y="648"/>
                  <a:pt x="76" y="651"/>
                </a:cubicBezTo>
                <a:cubicBezTo>
                  <a:pt x="77" y="654"/>
                  <a:pt x="81" y="657"/>
                  <a:pt x="81" y="657"/>
                </a:cubicBezTo>
                <a:cubicBezTo>
                  <a:pt x="81" y="657"/>
                  <a:pt x="80" y="659"/>
                  <a:pt x="75" y="672"/>
                </a:cubicBezTo>
                <a:cubicBezTo>
                  <a:pt x="70" y="685"/>
                  <a:pt x="68" y="703"/>
                  <a:pt x="68" y="718"/>
                </a:cubicBezTo>
                <a:cubicBezTo>
                  <a:pt x="68" y="733"/>
                  <a:pt x="69" y="754"/>
                  <a:pt x="70" y="758"/>
                </a:cubicBezTo>
                <a:cubicBezTo>
                  <a:pt x="70" y="762"/>
                  <a:pt x="72" y="788"/>
                  <a:pt x="72" y="792"/>
                </a:cubicBezTo>
                <a:cubicBezTo>
                  <a:pt x="72" y="796"/>
                  <a:pt x="71" y="799"/>
                  <a:pt x="71" y="799"/>
                </a:cubicBezTo>
                <a:cubicBezTo>
                  <a:pt x="71" y="799"/>
                  <a:pt x="70" y="799"/>
                  <a:pt x="69" y="800"/>
                </a:cubicBezTo>
                <a:cubicBezTo>
                  <a:pt x="68" y="800"/>
                  <a:pt x="65" y="803"/>
                  <a:pt x="63" y="805"/>
                </a:cubicBezTo>
                <a:cubicBezTo>
                  <a:pt x="61" y="807"/>
                  <a:pt x="58" y="811"/>
                  <a:pt x="56" y="816"/>
                </a:cubicBezTo>
                <a:cubicBezTo>
                  <a:pt x="55" y="821"/>
                  <a:pt x="56" y="827"/>
                  <a:pt x="57" y="830"/>
                </a:cubicBezTo>
                <a:cubicBezTo>
                  <a:pt x="57" y="833"/>
                  <a:pt x="61" y="845"/>
                  <a:pt x="62" y="853"/>
                </a:cubicBezTo>
                <a:cubicBezTo>
                  <a:pt x="64" y="860"/>
                  <a:pt x="63" y="862"/>
                  <a:pt x="63" y="863"/>
                </a:cubicBezTo>
                <a:cubicBezTo>
                  <a:pt x="63" y="863"/>
                  <a:pt x="63" y="865"/>
                  <a:pt x="64" y="865"/>
                </a:cubicBezTo>
                <a:cubicBezTo>
                  <a:pt x="64" y="866"/>
                  <a:pt x="65" y="866"/>
                  <a:pt x="65" y="866"/>
                </a:cubicBezTo>
                <a:cubicBezTo>
                  <a:pt x="65" y="866"/>
                  <a:pt x="66" y="868"/>
                  <a:pt x="66" y="868"/>
                </a:cubicBezTo>
                <a:cubicBezTo>
                  <a:pt x="66" y="869"/>
                  <a:pt x="66" y="879"/>
                  <a:pt x="67" y="885"/>
                </a:cubicBezTo>
                <a:cubicBezTo>
                  <a:pt x="68" y="892"/>
                  <a:pt x="76" y="897"/>
                  <a:pt x="86" y="904"/>
                </a:cubicBezTo>
                <a:cubicBezTo>
                  <a:pt x="96" y="911"/>
                  <a:pt x="106" y="914"/>
                  <a:pt x="112" y="911"/>
                </a:cubicBezTo>
                <a:cubicBezTo>
                  <a:pt x="117" y="909"/>
                  <a:pt x="115" y="902"/>
                  <a:pt x="115" y="897"/>
                </a:cubicBezTo>
                <a:cubicBezTo>
                  <a:pt x="115" y="893"/>
                  <a:pt x="113" y="887"/>
                  <a:pt x="112" y="883"/>
                </a:cubicBezTo>
                <a:cubicBezTo>
                  <a:pt x="111" y="880"/>
                  <a:pt x="104" y="863"/>
                  <a:pt x="103" y="860"/>
                </a:cubicBezTo>
                <a:cubicBezTo>
                  <a:pt x="102" y="857"/>
                  <a:pt x="102" y="848"/>
                  <a:pt x="102" y="845"/>
                </a:cubicBezTo>
                <a:cubicBezTo>
                  <a:pt x="102" y="841"/>
                  <a:pt x="101" y="831"/>
                  <a:pt x="100" y="830"/>
                </a:cubicBezTo>
                <a:cubicBezTo>
                  <a:pt x="100" y="828"/>
                  <a:pt x="100" y="824"/>
                  <a:pt x="100" y="822"/>
                </a:cubicBezTo>
                <a:cubicBezTo>
                  <a:pt x="100" y="820"/>
                  <a:pt x="102" y="816"/>
                  <a:pt x="102" y="812"/>
                </a:cubicBezTo>
                <a:cubicBezTo>
                  <a:pt x="101" y="808"/>
                  <a:pt x="100" y="802"/>
                  <a:pt x="100" y="802"/>
                </a:cubicBezTo>
                <a:cubicBezTo>
                  <a:pt x="100" y="802"/>
                  <a:pt x="102" y="804"/>
                  <a:pt x="105" y="806"/>
                </a:cubicBezTo>
                <a:cubicBezTo>
                  <a:pt x="107" y="808"/>
                  <a:pt x="117" y="821"/>
                  <a:pt x="119" y="825"/>
                </a:cubicBezTo>
                <a:cubicBezTo>
                  <a:pt x="121" y="830"/>
                  <a:pt x="122" y="837"/>
                  <a:pt x="125" y="839"/>
                </a:cubicBezTo>
                <a:cubicBezTo>
                  <a:pt x="128" y="841"/>
                  <a:pt x="152" y="843"/>
                  <a:pt x="157" y="844"/>
                </a:cubicBezTo>
                <a:cubicBezTo>
                  <a:pt x="163" y="845"/>
                  <a:pt x="169" y="842"/>
                  <a:pt x="171" y="841"/>
                </a:cubicBezTo>
                <a:cubicBezTo>
                  <a:pt x="173" y="840"/>
                  <a:pt x="174" y="836"/>
                  <a:pt x="172" y="834"/>
                </a:cubicBezTo>
                <a:cubicBezTo>
                  <a:pt x="171" y="831"/>
                  <a:pt x="166" y="829"/>
                  <a:pt x="164" y="827"/>
                </a:cubicBezTo>
                <a:cubicBezTo>
                  <a:pt x="161" y="826"/>
                  <a:pt x="153" y="819"/>
                  <a:pt x="150" y="816"/>
                </a:cubicBezTo>
                <a:cubicBezTo>
                  <a:pt x="147" y="814"/>
                  <a:pt x="140" y="808"/>
                  <a:pt x="138" y="807"/>
                </a:cubicBezTo>
                <a:cubicBezTo>
                  <a:pt x="137" y="805"/>
                  <a:pt x="135" y="803"/>
                  <a:pt x="135" y="801"/>
                </a:cubicBezTo>
                <a:cubicBezTo>
                  <a:pt x="135" y="800"/>
                  <a:pt x="129" y="788"/>
                  <a:pt x="128" y="785"/>
                </a:cubicBezTo>
                <a:cubicBezTo>
                  <a:pt x="127" y="782"/>
                  <a:pt x="127" y="776"/>
                  <a:pt x="127" y="771"/>
                </a:cubicBezTo>
                <a:cubicBezTo>
                  <a:pt x="128" y="767"/>
                  <a:pt x="127" y="760"/>
                  <a:pt x="127" y="755"/>
                </a:cubicBezTo>
                <a:cubicBezTo>
                  <a:pt x="127" y="750"/>
                  <a:pt x="128" y="743"/>
                  <a:pt x="129" y="737"/>
                </a:cubicBezTo>
                <a:cubicBezTo>
                  <a:pt x="131" y="730"/>
                  <a:pt x="137" y="702"/>
                  <a:pt x="140" y="689"/>
                </a:cubicBezTo>
                <a:cubicBezTo>
                  <a:pt x="143" y="677"/>
                  <a:pt x="145" y="661"/>
                  <a:pt x="145" y="661"/>
                </a:cubicBezTo>
                <a:cubicBezTo>
                  <a:pt x="151" y="658"/>
                  <a:pt x="153" y="651"/>
                  <a:pt x="156" y="642"/>
                </a:cubicBezTo>
                <a:cubicBezTo>
                  <a:pt x="159" y="633"/>
                  <a:pt x="166" y="589"/>
                  <a:pt x="168" y="581"/>
                </a:cubicBezTo>
                <a:cubicBezTo>
                  <a:pt x="169" y="573"/>
                  <a:pt x="176" y="526"/>
                  <a:pt x="178" y="490"/>
                </a:cubicBezTo>
                <a:cubicBezTo>
                  <a:pt x="181" y="454"/>
                  <a:pt x="178" y="424"/>
                  <a:pt x="178" y="424"/>
                </a:cubicBezTo>
                <a:cubicBezTo>
                  <a:pt x="184" y="420"/>
                  <a:pt x="184" y="420"/>
                  <a:pt x="184" y="420"/>
                </a:cubicBezTo>
                <a:cubicBezTo>
                  <a:pt x="184" y="420"/>
                  <a:pt x="183" y="407"/>
                  <a:pt x="181" y="401"/>
                </a:cubicBezTo>
                <a:cubicBezTo>
                  <a:pt x="179" y="394"/>
                  <a:pt x="177" y="379"/>
                  <a:pt x="176" y="372"/>
                </a:cubicBezTo>
                <a:cubicBezTo>
                  <a:pt x="175" y="365"/>
                  <a:pt x="174" y="348"/>
                  <a:pt x="174" y="348"/>
                </a:cubicBezTo>
                <a:cubicBezTo>
                  <a:pt x="179" y="349"/>
                  <a:pt x="179" y="349"/>
                  <a:pt x="179" y="349"/>
                </a:cubicBezTo>
                <a:cubicBezTo>
                  <a:pt x="188" y="351"/>
                  <a:pt x="188" y="351"/>
                  <a:pt x="188" y="351"/>
                </a:cubicBezTo>
                <a:cubicBezTo>
                  <a:pt x="188" y="351"/>
                  <a:pt x="191" y="347"/>
                  <a:pt x="191" y="345"/>
                </a:cubicBezTo>
                <a:cubicBezTo>
                  <a:pt x="192" y="343"/>
                  <a:pt x="193" y="341"/>
                  <a:pt x="194" y="339"/>
                </a:cubicBezTo>
                <a:cubicBezTo>
                  <a:pt x="195" y="336"/>
                  <a:pt x="196" y="330"/>
                  <a:pt x="196" y="330"/>
                </a:cubicBezTo>
                <a:cubicBezTo>
                  <a:pt x="196" y="330"/>
                  <a:pt x="198" y="328"/>
                  <a:pt x="199" y="327"/>
                </a:cubicBezTo>
                <a:cubicBezTo>
                  <a:pt x="199" y="327"/>
                  <a:pt x="200" y="324"/>
                  <a:pt x="201" y="323"/>
                </a:cubicBezTo>
                <a:cubicBezTo>
                  <a:pt x="201" y="322"/>
                  <a:pt x="202" y="321"/>
                  <a:pt x="203" y="320"/>
                </a:cubicBezTo>
                <a:cubicBezTo>
                  <a:pt x="295" y="293"/>
                  <a:pt x="295" y="293"/>
                  <a:pt x="295" y="293"/>
                </a:cubicBezTo>
                <a:cubicBezTo>
                  <a:pt x="295" y="292"/>
                  <a:pt x="295" y="292"/>
                  <a:pt x="295" y="292"/>
                </a:cubicBezTo>
                <a:cubicBezTo>
                  <a:pt x="296" y="290"/>
                  <a:pt x="296" y="290"/>
                  <a:pt x="296" y="290"/>
                </a:cubicBezTo>
                <a:cubicBezTo>
                  <a:pt x="291" y="275"/>
                  <a:pt x="289" y="257"/>
                  <a:pt x="289" y="245"/>
                </a:cubicBezTo>
                <a:cubicBezTo>
                  <a:pt x="288" y="233"/>
                  <a:pt x="293" y="212"/>
                  <a:pt x="293" y="21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73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29026" y="1459996"/>
            <a:ext cx="4278438" cy="2788731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GB" dirty="0" smtClean="0"/>
              <a:t>Picture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344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882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129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3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grpSp>
        <p:nvGrpSpPr>
          <p:cNvPr id="60" name="Group 4"/>
          <p:cNvGrpSpPr>
            <a:grpSpLocks noChangeAspect="1"/>
          </p:cNvGrpSpPr>
          <p:nvPr userDrawn="1"/>
        </p:nvGrpSpPr>
        <p:grpSpPr bwMode="auto">
          <a:xfrm>
            <a:off x="6910234" y="1052915"/>
            <a:ext cx="1591766" cy="2502219"/>
            <a:chOff x="3148" y="615"/>
            <a:chExt cx="1042" cy="1638"/>
          </a:xfrm>
        </p:grpSpPr>
        <p:sp>
          <p:nvSpPr>
            <p:cNvPr id="61" name="Freeform 5"/>
            <p:cNvSpPr>
              <a:spLocks noEditPoints="1"/>
            </p:cNvSpPr>
            <p:nvPr userDrawn="1"/>
          </p:nvSpPr>
          <p:spPr bwMode="auto">
            <a:xfrm>
              <a:off x="3784" y="615"/>
              <a:ext cx="406" cy="1638"/>
            </a:xfrm>
            <a:custGeom>
              <a:avLst/>
              <a:gdLst>
                <a:gd name="T0" fmla="*/ 52 w 71"/>
                <a:gd name="T1" fmla="*/ 104 h 288"/>
                <a:gd name="T2" fmla="*/ 11 w 71"/>
                <a:gd name="T3" fmla="*/ 111 h 288"/>
                <a:gd name="T4" fmla="*/ 11 w 71"/>
                <a:gd name="T5" fmla="*/ 111 h 288"/>
                <a:gd name="T6" fmla="*/ 10 w 71"/>
                <a:gd name="T7" fmla="*/ 113 h 288"/>
                <a:gd name="T8" fmla="*/ 70 w 71"/>
                <a:gd name="T9" fmla="*/ 83 h 288"/>
                <a:gd name="T10" fmla="*/ 67 w 71"/>
                <a:gd name="T11" fmla="*/ 98 h 288"/>
                <a:gd name="T12" fmla="*/ 60 w 71"/>
                <a:gd name="T13" fmla="*/ 103 h 288"/>
                <a:gd name="T14" fmla="*/ 57 w 71"/>
                <a:gd name="T15" fmla="*/ 102 h 288"/>
                <a:gd name="T16" fmla="*/ 57 w 71"/>
                <a:gd name="T17" fmla="*/ 103 h 288"/>
                <a:gd name="T18" fmla="*/ 54 w 71"/>
                <a:gd name="T19" fmla="*/ 106 h 288"/>
                <a:gd name="T20" fmla="*/ 55 w 71"/>
                <a:gd name="T21" fmla="*/ 111 h 288"/>
                <a:gd name="T22" fmla="*/ 56 w 71"/>
                <a:gd name="T23" fmla="*/ 112 h 288"/>
                <a:gd name="T24" fmla="*/ 61 w 71"/>
                <a:gd name="T25" fmla="*/ 172 h 288"/>
                <a:gd name="T26" fmla="*/ 54 w 71"/>
                <a:gd name="T27" fmla="*/ 176 h 288"/>
                <a:gd name="T28" fmla="*/ 57 w 71"/>
                <a:gd name="T29" fmla="*/ 219 h 288"/>
                <a:gd name="T30" fmla="*/ 59 w 71"/>
                <a:gd name="T31" fmla="*/ 260 h 288"/>
                <a:gd name="T32" fmla="*/ 62 w 71"/>
                <a:gd name="T33" fmla="*/ 269 h 288"/>
                <a:gd name="T34" fmla="*/ 62 w 71"/>
                <a:gd name="T35" fmla="*/ 288 h 288"/>
                <a:gd name="T36" fmla="*/ 59 w 71"/>
                <a:gd name="T37" fmla="*/ 286 h 288"/>
                <a:gd name="T38" fmla="*/ 42 w 71"/>
                <a:gd name="T39" fmla="*/ 288 h 288"/>
                <a:gd name="T40" fmla="*/ 41 w 71"/>
                <a:gd name="T41" fmla="*/ 282 h 288"/>
                <a:gd name="T42" fmla="*/ 46 w 71"/>
                <a:gd name="T43" fmla="*/ 277 h 288"/>
                <a:gd name="T44" fmla="*/ 42 w 71"/>
                <a:gd name="T45" fmla="*/ 231 h 288"/>
                <a:gd name="T46" fmla="*/ 36 w 71"/>
                <a:gd name="T47" fmla="*/ 212 h 288"/>
                <a:gd name="T48" fmla="*/ 38 w 71"/>
                <a:gd name="T49" fmla="*/ 233 h 288"/>
                <a:gd name="T50" fmla="*/ 40 w 71"/>
                <a:gd name="T51" fmla="*/ 268 h 288"/>
                <a:gd name="T52" fmla="*/ 42 w 71"/>
                <a:gd name="T53" fmla="*/ 277 h 288"/>
                <a:gd name="T54" fmla="*/ 35 w 71"/>
                <a:gd name="T55" fmla="*/ 287 h 288"/>
                <a:gd name="T56" fmla="*/ 32 w 71"/>
                <a:gd name="T57" fmla="*/ 287 h 288"/>
                <a:gd name="T58" fmla="*/ 18 w 71"/>
                <a:gd name="T59" fmla="*/ 286 h 288"/>
                <a:gd name="T60" fmla="*/ 24 w 71"/>
                <a:gd name="T61" fmla="*/ 280 h 288"/>
                <a:gd name="T62" fmla="*/ 24 w 71"/>
                <a:gd name="T63" fmla="*/ 243 h 288"/>
                <a:gd name="T64" fmla="*/ 18 w 71"/>
                <a:gd name="T65" fmla="*/ 207 h 288"/>
                <a:gd name="T66" fmla="*/ 12 w 71"/>
                <a:gd name="T67" fmla="*/ 181 h 288"/>
                <a:gd name="T68" fmla="*/ 4 w 71"/>
                <a:gd name="T69" fmla="*/ 180 h 288"/>
                <a:gd name="T70" fmla="*/ 5 w 71"/>
                <a:gd name="T71" fmla="*/ 162 h 288"/>
                <a:gd name="T72" fmla="*/ 1 w 71"/>
                <a:gd name="T73" fmla="*/ 157 h 288"/>
                <a:gd name="T74" fmla="*/ 0 w 71"/>
                <a:gd name="T75" fmla="*/ 152 h 288"/>
                <a:gd name="T76" fmla="*/ 0 w 71"/>
                <a:gd name="T77" fmla="*/ 137 h 288"/>
                <a:gd name="T78" fmla="*/ 5 w 71"/>
                <a:gd name="T79" fmla="*/ 118 h 288"/>
                <a:gd name="T80" fmla="*/ 5 w 71"/>
                <a:gd name="T81" fmla="*/ 112 h 288"/>
                <a:gd name="T82" fmla="*/ 5 w 71"/>
                <a:gd name="T83" fmla="*/ 105 h 288"/>
                <a:gd name="T84" fmla="*/ 6 w 71"/>
                <a:gd name="T85" fmla="*/ 81 h 288"/>
                <a:gd name="T86" fmla="*/ 17 w 71"/>
                <a:gd name="T87" fmla="*/ 51 h 288"/>
                <a:gd name="T88" fmla="*/ 18 w 71"/>
                <a:gd name="T89" fmla="*/ 48 h 288"/>
                <a:gd name="T90" fmla="*/ 19 w 71"/>
                <a:gd name="T91" fmla="*/ 42 h 288"/>
                <a:gd name="T92" fmla="*/ 15 w 71"/>
                <a:gd name="T93" fmla="*/ 38 h 288"/>
                <a:gd name="T94" fmla="*/ 14 w 71"/>
                <a:gd name="T95" fmla="*/ 34 h 288"/>
                <a:gd name="T96" fmla="*/ 12 w 71"/>
                <a:gd name="T97" fmla="*/ 27 h 288"/>
                <a:gd name="T98" fmla="*/ 12 w 71"/>
                <a:gd name="T99" fmla="*/ 22 h 288"/>
                <a:gd name="T100" fmla="*/ 12 w 71"/>
                <a:gd name="T101" fmla="*/ 14 h 288"/>
                <a:gd name="T102" fmla="*/ 21 w 71"/>
                <a:gd name="T103" fmla="*/ 4 h 288"/>
                <a:gd name="T104" fmla="*/ 47 w 71"/>
                <a:gd name="T105" fmla="*/ 24 h 288"/>
                <a:gd name="T106" fmla="*/ 49 w 71"/>
                <a:gd name="T107" fmla="*/ 42 h 288"/>
                <a:gd name="T108" fmla="*/ 47 w 71"/>
                <a:gd name="T109" fmla="*/ 42 h 288"/>
                <a:gd name="T110" fmla="*/ 63 w 71"/>
                <a:gd name="T111" fmla="*/ 49 h 288"/>
                <a:gd name="T112" fmla="*/ 68 w 71"/>
                <a:gd name="T113" fmla="*/ 73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1" h="288">
                  <a:moveTo>
                    <a:pt x="52" y="104"/>
                  </a:moveTo>
                  <a:cubicBezTo>
                    <a:pt x="52" y="104"/>
                    <a:pt x="52" y="104"/>
                    <a:pt x="52" y="104"/>
                  </a:cubicBezTo>
                  <a:cubicBezTo>
                    <a:pt x="52" y="104"/>
                    <a:pt x="52" y="104"/>
                    <a:pt x="52" y="104"/>
                  </a:cubicBezTo>
                  <a:close/>
                  <a:moveTo>
                    <a:pt x="11" y="111"/>
                  </a:moveTo>
                  <a:cubicBezTo>
                    <a:pt x="11" y="111"/>
                    <a:pt x="14" y="111"/>
                    <a:pt x="15" y="111"/>
                  </a:cubicBezTo>
                  <a:cubicBezTo>
                    <a:pt x="14" y="111"/>
                    <a:pt x="11" y="111"/>
                    <a:pt x="11" y="111"/>
                  </a:cubicBezTo>
                  <a:moveTo>
                    <a:pt x="10" y="112"/>
                  </a:moveTo>
                  <a:cubicBezTo>
                    <a:pt x="10" y="113"/>
                    <a:pt x="10" y="113"/>
                    <a:pt x="10" y="113"/>
                  </a:cubicBezTo>
                  <a:cubicBezTo>
                    <a:pt x="10" y="113"/>
                    <a:pt x="10" y="112"/>
                    <a:pt x="10" y="112"/>
                  </a:cubicBezTo>
                  <a:close/>
                  <a:moveTo>
                    <a:pt x="70" y="83"/>
                  </a:moveTo>
                  <a:cubicBezTo>
                    <a:pt x="70" y="87"/>
                    <a:pt x="71" y="89"/>
                    <a:pt x="67" y="97"/>
                  </a:cubicBezTo>
                  <a:cubicBezTo>
                    <a:pt x="67" y="97"/>
                    <a:pt x="67" y="97"/>
                    <a:pt x="67" y="98"/>
                  </a:cubicBezTo>
                  <a:cubicBezTo>
                    <a:pt x="67" y="98"/>
                    <a:pt x="65" y="102"/>
                    <a:pt x="64" y="103"/>
                  </a:cubicBezTo>
                  <a:cubicBezTo>
                    <a:pt x="62" y="103"/>
                    <a:pt x="61" y="104"/>
                    <a:pt x="60" y="103"/>
                  </a:cubicBezTo>
                  <a:cubicBezTo>
                    <a:pt x="59" y="102"/>
                    <a:pt x="59" y="102"/>
                    <a:pt x="58" y="101"/>
                  </a:cubicBezTo>
                  <a:cubicBezTo>
                    <a:pt x="58" y="102"/>
                    <a:pt x="57" y="102"/>
                    <a:pt x="57" y="102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3"/>
                    <a:pt x="57" y="103"/>
                  </a:cubicBezTo>
                  <a:cubicBezTo>
                    <a:pt x="57" y="103"/>
                    <a:pt x="54" y="105"/>
                    <a:pt x="54" y="105"/>
                  </a:cubicBezTo>
                  <a:cubicBezTo>
                    <a:pt x="54" y="105"/>
                    <a:pt x="54" y="105"/>
                    <a:pt x="54" y="106"/>
                  </a:cubicBezTo>
                  <a:cubicBezTo>
                    <a:pt x="55" y="107"/>
                    <a:pt x="56" y="108"/>
                    <a:pt x="56" y="109"/>
                  </a:cubicBezTo>
                  <a:cubicBezTo>
                    <a:pt x="56" y="110"/>
                    <a:pt x="55" y="110"/>
                    <a:pt x="55" y="111"/>
                  </a:cubicBezTo>
                  <a:cubicBezTo>
                    <a:pt x="55" y="111"/>
                    <a:pt x="55" y="112"/>
                    <a:pt x="56" y="112"/>
                  </a:cubicBezTo>
                  <a:cubicBezTo>
                    <a:pt x="56" y="112"/>
                    <a:pt x="56" y="112"/>
                    <a:pt x="56" y="112"/>
                  </a:cubicBezTo>
                  <a:cubicBezTo>
                    <a:pt x="57" y="114"/>
                    <a:pt x="61" y="122"/>
                    <a:pt x="61" y="134"/>
                  </a:cubicBezTo>
                  <a:cubicBezTo>
                    <a:pt x="61" y="146"/>
                    <a:pt x="61" y="168"/>
                    <a:pt x="61" y="172"/>
                  </a:cubicBezTo>
                  <a:cubicBezTo>
                    <a:pt x="61" y="172"/>
                    <a:pt x="62" y="174"/>
                    <a:pt x="60" y="175"/>
                  </a:cubicBezTo>
                  <a:cubicBezTo>
                    <a:pt x="60" y="175"/>
                    <a:pt x="58" y="176"/>
                    <a:pt x="54" y="176"/>
                  </a:cubicBezTo>
                  <a:cubicBezTo>
                    <a:pt x="52" y="180"/>
                    <a:pt x="50" y="188"/>
                    <a:pt x="49" y="200"/>
                  </a:cubicBezTo>
                  <a:cubicBezTo>
                    <a:pt x="49" y="202"/>
                    <a:pt x="54" y="209"/>
                    <a:pt x="57" y="219"/>
                  </a:cubicBezTo>
                  <a:cubicBezTo>
                    <a:pt x="60" y="228"/>
                    <a:pt x="60" y="241"/>
                    <a:pt x="59" y="248"/>
                  </a:cubicBezTo>
                  <a:cubicBezTo>
                    <a:pt x="59" y="254"/>
                    <a:pt x="58" y="257"/>
                    <a:pt x="59" y="260"/>
                  </a:cubicBezTo>
                  <a:cubicBezTo>
                    <a:pt x="60" y="263"/>
                    <a:pt x="61" y="267"/>
                    <a:pt x="61" y="268"/>
                  </a:cubicBezTo>
                  <a:cubicBezTo>
                    <a:pt x="62" y="268"/>
                    <a:pt x="62" y="269"/>
                    <a:pt x="62" y="269"/>
                  </a:cubicBezTo>
                  <a:cubicBezTo>
                    <a:pt x="64" y="271"/>
                    <a:pt x="66" y="275"/>
                    <a:pt x="65" y="277"/>
                  </a:cubicBezTo>
                  <a:cubicBezTo>
                    <a:pt x="64" y="280"/>
                    <a:pt x="62" y="283"/>
                    <a:pt x="62" y="288"/>
                  </a:cubicBezTo>
                  <a:cubicBezTo>
                    <a:pt x="61" y="288"/>
                    <a:pt x="61" y="288"/>
                    <a:pt x="61" y="288"/>
                  </a:cubicBezTo>
                  <a:cubicBezTo>
                    <a:pt x="61" y="288"/>
                    <a:pt x="60" y="286"/>
                    <a:pt x="59" y="286"/>
                  </a:cubicBezTo>
                  <a:cubicBezTo>
                    <a:pt x="58" y="287"/>
                    <a:pt x="56" y="287"/>
                    <a:pt x="54" y="288"/>
                  </a:cubicBezTo>
                  <a:cubicBezTo>
                    <a:pt x="52" y="288"/>
                    <a:pt x="42" y="288"/>
                    <a:pt x="42" y="288"/>
                  </a:cubicBezTo>
                  <a:cubicBezTo>
                    <a:pt x="42" y="288"/>
                    <a:pt x="38" y="286"/>
                    <a:pt x="38" y="285"/>
                  </a:cubicBezTo>
                  <a:cubicBezTo>
                    <a:pt x="38" y="284"/>
                    <a:pt x="40" y="283"/>
                    <a:pt x="41" y="282"/>
                  </a:cubicBezTo>
                  <a:cubicBezTo>
                    <a:pt x="42" y="281"/>
                    <a:pt x="43" y="281"/>
                    <a:pt x="43" y="280"/>
                  </a:cubicBezTo>
                  <a:cubicBezTo>
                    <a:pt x="45" y="280"/>
                    <a:pt x="46" y="278"/>
                    <a:pt x="46" y="277"/>
                  </a:cubicBezTo>
                  <a:cubicBezTo>
                    <a:pt x="47" y="274"/>
                    <a:pt x="49" y="266"/>
                    <a:pt x="49" y="258"/>
                  </a:cubicBezTo>
                  <a:cubicBezTo>
                    <a:pt x="49" y="250"/>
                    <a:pt x="43" y="235"/>
                    <a:pt x="42" y="231"/>
                  </a:cubicBezTo>
                  <a:cubicBezTo>
                    <a:pt x="41" y="226"/>
                    <a:pt x="40" y="219"/>
                    <a:pt x="39" y="218"/>
                  </a:cubicBezTo>
                  <a:cubicBezTo>
                    <a:pt x="38" y="217"/>
                    <a:pt x="37" y="212"/>
                    <a:pt x="36" y="212"/>
                  </a:cubicBezTo>
                  <a:cubicBezTo>
                    <a:pt x="35" y="211"/>
                    <a:pt x="35" y="212"/>
                    <a:pt x="35" y="214"/>
                  </a:cubicBezTo>
                  <a:cubicBezTo>
                    <a:pt x="36" y="216"/>
                    <a:pt x="38" y="228"/>
                    <a:pt x="38" y="233"/>
                  </a:cubicBezTo>
                  <a:cubicBezTo>
                    <a:pt x="37" y="239"/>
                    <a:pt x="38" y="254"/>
                    <a:pt x="38" y="258"/>
                  </a:cubicBezTo>
                  <a:cubicBezTo>
                    <a:pt x="38" y="263"/>
                    <a:pt x="39" y="266"/>
                    <a:pt x="40" y="268"/>
                  </a:cubicBezTo>
                  <a:cubicBezTo>
                    <a:pt x="40" y="268"/>
                    <a:pt x="41" y="269"/>
                    <a:pt x="41" y="270"/>
                  </a:cubicBezTo>
                  <a:cubicBezTo>
                    <a:pt x="42" y="272"/>
                    <a:pt x="43" y="275"/>
                    <a:pt x="42" y="277"/>
                  </a:cubicBezTo>
                  <a:cubicBezTo>
                    <a:pt x="41" y="280"/>
                    <a:pt x="38" y="283"/>
                    <a:pt x="37" y="287"/>
                  </a:cubicBezTo>
                  <a:cubicBezTo>
                    <a:pt x="35" y="287"/>
                    <a:pt x="35" y="287"/>
                    <a:pt x="35" y="287"/>
                  </a:cubicBezTo>
                  <a:cubicBezTo>
                    <a:pt x="35" y="287"/>
                    <a:pt x="35" y="286"/>
                    <a:pt x="34" y="286"/>
                  </a:cubicBezTo>
                  <a:cubicBezTo>
                    <a:pt x="34" y="286"/>
                    <a:pt x="34" y="287"/>
                    <a:pt x="32" y="287"/>
                  </a:cubicBezTo>
                  <a:cubicBezTo>
                    <a:pt x="29" y="287"/>
                    <a:pt x="21" y="287"/>
                    <a:pt x="20" y="287"/>
                  </a:cubicBezTo>
                  <a:cubicBezTo>
                    <a:pt x="20" y="287"/>
                    <a:pt x="19" y="287"/>
                    <a:pt x="18" y="286"/>
                  </a:cubicBezTo>
                  <a:cubicBezTo>
                    <a:pt x="18" y="285"/>
                    <a:pt x="22" y="282"/>
                    <a:pt x="24" y="280"/>
                  </a:cubicBezTo>
                  <a:cubicBezTo>
                    <a:pt x="24" y="280"/>
                    <a:pt x="24" y="280"/>
                    <a:pt x="24" y="280"/>
                  </a:cubicBezTo>
                  <a:cubicBezTo>
                    <a:pt x="25" y="278"/>
                    <a:pt x="28" y="274"/>
                    <a:pt x="28" y="269"/>
                  </a:cubicBezTo>
                  <a:cubicBezTo>
                    <a:pt x="28" y="264"/>
                    <a:pt x="28" y="259"/>
                    <a:pt x="24" y="243"/>
                  </a:cubicBezTo>
                  <a:cubicBezTo>
                    <a:pt x="21" y="228"/>
                    <a:pt x="19" y="225"/>
                    <a:pt x="20" y="212"/>
                  </a:cubicBezTo>
                  <a:cubicBezTo>
                    <a:pt x="20" y="212"/>
                    <a:pt x="19" y="209"/>
                    <a:pt x="18" y="207"/>
                  </a:cubicBezTo>
                  <a:cubicBezTo>
                    <a:pt x="18" y="204"/>
                    <a:pt x="19" y="202"/>
                    <a:pt x="18" y="200"/>
                  </a:cubicBezTo>
                  <a:cubicBezTo>
                    <a:pt x="17" y="198"/>
                    <a:pt x="13" y="186"/>
                    <a:pt x="12" y="181"/>
                  </a:cubicBezTo>
                  <a:cubicBezTo>
                    <a:pt x="12" y="181"/>
                    <a:pt x="12" y="181"/>
                    <a:pt x="11" y="181"/>
                  </a:cubicBezTo>
                  <a:cubicBezTo>
                    <a:pt x="10" y="181"/>
                    <a:pt x="6" y="181"/>
                    <a:pt x="4" y="180"/>
                  </a:cubicBezTo>
                  <a:cubicBezTo>
                    <a:pt x="4" y="180"/>
                    <a:pt x="5" y="178"/>
                    <a:pt x="5" y="172"/>
                  </a:cubicBezTo>
                  <a:cubicBezTo>
                    <a:pt x="5" y="170"/>
                    <a:pt x="5" y="166"/>
                    <a:pt x="5" y="162"/>
                  </a:cubicBezTo>
                  <a:cubicBezTo>
                    <a:pt x="3" y="161"/>
                    <a:pt x="2" y="160"/>
                    <a:pt x="1" y="160"/>
                  </a:cubicBezTo>
                  <a:cubicBezTo>
                    <a:pt x="1" y="159"/>
                    <a:pt x="0" y="157"/>
                    <a:pt x="1" y="157"/>
                  </a:cubicBezTo>
                  <a:cubicBezTo>
                    <a:pt x="1" y="156"/>
                    <a:pt x="1" y="154"/>
                    <a:pt x="0" y="154"/>
                  </a:cubicBezTo>
                  <a:cubicBezTo>
                    <a:pt x="0" y="154"/>
                    <a:pt x="0" y="153"/>
                    <a:pt x="0" y="152"/>
                  </a:cubicBezTo>
                  <a:cubicBezTo>
                    <a:pt x="0" y="151"/>
                    <a:pt x="0" y="149"/>
                    <a:pt x="0" y="147"/>
                  </a:cubicBezTo>
                  <a:cubicBezTo>
                    <a:pt x="0" y="145"/>
                    <a:pt x="0" y="137"/>
                    <a:pt x="0" y="137"/>
                  </a:cubicBezTo>
                  <a:cubicBezTo>
                    <a:pt x="1" y="135"/>
                    <a:pt x="2" y="131"/>
                    <a:pt x="3" y="128"/>
                  </a:cubicBezTo>
                  <a:cubicBezTo>
                    <a:pt x="4" y="125"/>
                    <a:pt x="5" y="118"/>
                    <a:pt x="5" y="118"/>
                  </a:cubicBezTo>
                  <a:cubicBezTo>
                    <a:pt x="5" y="116"/>
                    <a:pt x="5" y="115"/>
                    <a:pt x="5" y="114"/>
                  </a:cubicBezTo>
                  <a:cubicBezTo>
                    <a:pt x="5" y="114"/>
                    <a:pt x="4" y="114"/>
                    <a:pt x="5" y="112"/>
                  </a:cubicBezTo>
                  <a:cubicBezTo>
                    <a:pt x="6" y="109"/>
                    <a:pt x="6" y="107"/>
                    <a:pt x="6" y="107"/>
                  </a:cubicBezTo>
                  <a:cubicBezTo>
                    <a:pt x="6" y="106"/>
                    <a:pt x="6" y="106"/>
                    <a:pt x="5" y="105"/>
                  </a:cubicBezTo>
                  <a:cubicBezTo>
                    <a:pt x="5" y="104"/>
                    <a:pt x="6" y="103"/>
                    <a:pt x="6" y="101"/>
                  </a:cubicBezTo>
                  <a:cubicBezTo>
                    <a:pt x="7" y="100"/>
                    <a:pt x="6" y="86"/>
                    <a:pt x="6" y="81"/>
                  </a:cubicBezTo>
                  <a:cubicBezTo>
                    <a:pt x="5" y="77"/>
                    <a:pt x="5" y="68"/>
                    <a:pt x="5" y="65"/>
                  </a:cubicBezTo>
                  <a:cubicBezTo>
                    <a:pt x="6" y="62"/>
                    <a:pt x="13" y="55"/>
                    <a:pt x="17" y="51"/>
                  </a:cubicBezTo>
                  <a:cubicBezTo>
                    <a:pt x="18" y="50"/>
                    <a:pt x="17" y="50"/>
                    <a:pt x="17" y="50"/>
                  </a:cubicBezTo>
                  <a:cubicBezTo>
                    <a:pt x="17" y="49"/>
                    <a:pt x="12" y="57"/>
                    <a:pt x="18" y="48"/>
                  </a:cubicBezTo>
                  <a:cubicBezTo>
                    <a:pt x="19" y="46"/>
                    <a:pt x="19" y="43"/>
                    <a:pt x="20" y="42"/>
                  </a:cubicBezTo>
                  <a:cubicBezTo>
                    <a:pt x="20" y="41"/>
                    <a:pt x="19" y="42"/>
                    <a:pt x="19" y="42"/>
                  </a:cubicBezTo>
                  <a:cubicBezTo>
                    <a:pt x="17" y="41"/>
                    <a:pt x="16" y="41"/>
                    <a:pt x="16" y="41"/>
                  </a:cubicBezTo>
                  <a:cubicBezTo>
                    <a:pt x="15" y="40"/>
                    <a:pt x="15" y="39"/>
                    <a:pt x="15" y="38"/>
                  </a:cubicBezTo>
                  <a:cubicBezTo>
                    <a:pt x="15" y="37"/>
                    <a:pt x="15" y="36"/>
                    <a:pt x="14" y="36"/>
                  </a:cubicBezTo>
                  <a:cubicBezTo>
                    <a:pt x="14" y="36"/>
                    <a:pt x="14" y="35"/>
                    <a:pt x="14" y="34"/>
                  </a:cubicBezTo>
                  <a:cubicBezTo>
                    <a:pt x="14" y="34"/>
                    <a:pt x="13" y="33"/>
                    <a:pt x="13" y="33"/>
                  </a:cubicBezTo>
                  <a:cubicBezTo>
                    <a:pt x="12" y="30"/>
                    <a:pt x="12" y="29"/>
                    <a:pt x="12" y="27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2" y="23"/>
                    <a:pt x="12" y="22"/>
                    <a:pt x="12" y="22"/>
                  </a:cubicBezTo>
                  <a:cubicBezTo>
                    <a:pt x="11" y="20"/>
                    <a:pt x="12" y="18"/>
                    <a:pt x="12" y="18"/>
                  </a:cubicBezTo>
                  <a:cubicBezTo>
                    <a:pt x="12" y="17"/>
                    <a:pt x="12" y="14"/>
                    <a:pt x="12" y="14"/>
                  </a:cubicBezTo>
                  <a:cubicBezTo>
                    <a:pt x="12" y="12"/>
                    <a:pt x="12" y="11"/>
                    <a:pt x="12" y="11"/>
                  </a:cubicBezTo>
                  <a:cubicBezTo>
                    <a:pt x="15" y="7"/>
                    <a:pt x="21" y="4"/>
                    <a:pt x="21" y="4"/>
                  </a:cubicBezTo>
                  <a:cubicBezTo>
                    <a:pt x="33" y="0"/>
                    <a:pt x="39" y="5"/>
                    <a:pt x="43" y="10"/>
                  </a:cubicBezTo>
                  <a:cubicBezTo>
                    <a:pt x="47" y="16"/>
                    <a:pt x="47" y="22"/>
                    <a:pt x="47" y="24"/>
                  </a:cubicBezTo>
                  <a:cubicBezTo>
                    <a:pt x="48" y="27"/>
                    <a:pt x="50" y="35"/>
                    <a:pt x="49" y="38"/>
                  </a:cubicBezTo>
                  <a:cubicBezTo>
                    <a:pt x="49" y="41"/>
                    <a:pt x="49" y="42"/>
                    <a:pt x="49" y="42"/>
                  </a:cubicBezTo>
                  <a:cubicBezTo>
                    <a:pt x="48" y="41"/>
                    <a:pt x="47" y="41"/>
                    <a:pt x="47" y="42"/>
                  </a:cubicBezTo>
                  <a:cubicBezTo>
                    <a:pt x="47" y="42"/>
                    <a:pt x="47" y="42"/>
                    <a:pt x="47" y="42"/>
                  </a:cubicBezTo>
                  <a:cubicBezTo>
                    <a:pt x="49" y="41"/>
                    <a:pt x="51" y="44"/>
                    <a:pt x="52" y="43"/>
                  </a:cubicBezTo>
                  <a:cubicBezTo>
                    <a:pt x="53" y="43"/>
                    <a:pt x="57" y="44"/>
                    <a:pt x="63" y="49"/>
                  </a:cubicBezTo>
                  <a:cubicBezTo>
                    <a:pt x="68" y="53"/>
                    <a:pt x="69" y="56"/>
                    <a:pt x="68" y="59"/>
                  </a:cubicBezTo>
                  <a:cubicBezTo>
                    <a:pt x="67" y="62"/>
                    <a:pt x="68" y="68"/>
                    <a:pt x="68" y="73"/>
                  </a:cubicBezTo>
                  <a:cubicBezTo>
                    <a:pt x="69" y="79"/>
                    <a:pt x="69" y="80"/>
                    <a:pt x="70" y="83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2" name="Freeform 6"/>
            <p:cNvSpPr>
              <a:spLocks noEditPoints="1"/>
            </p:cNvSpPr>
            <p:nvPr userDrawn="1"/>
          </p:nvSpPr>
          <p:spPr bwMode="auto">
            <a:xfrm>
              <a:off x="3148" y="632"/>
              <a:ext cx="722" cy="1609"/>
            </a:xfrm>
            <a:custGeom>
              <a:avLst/>
              <a:gdLst>
                <a:gd name="T0" fmla="*/ 71 w 126"/>
                <a:gd name="T1" fmla="*/ 18 h 283"/>
                <a:gd name="T2" fmla="*/ 72 w 126"/>
                <a:gd name="T3" fmla="*/ 16 h 283"/>
                <a:gd name="T4" fmla="*/ 72 w 126"/>
                <a:gd name="T5" fmla="*/ 16 h 283"/>
                <a:gd name="T6" fmla="*/ 73 w 126"/>
                <a:gd name="T7" fmla="*/ 15 h 283"/>
                <a:gd name="T8" fmla="*/ 73 w 126"/>
                <a:gd name="T9" fmla="*/ 14 h 283"/>
                <a:gd name="T10" fmla="*/ 73 w 126"/>
                <a:gd name="T11" fmla="*/ 14 h 283"/>
                <a:gd name="T12" fmla="*/ 73 w 126"/>
                <a:gd name="T13" fmla="*/ 14 h 283"/>
                <a:gd name="T14" fmla="*/ 72 w 126"/>
                <a:gd name="T15" fmla="*/ 13 h 283"/>
                <a:gd name="T16" fmla="*/ 73 w 126"/>
                <a:gd name="T17" fmla="*/ 14 h 283"/>
                <a:gd name="T18" fmla="*/ 72 w 126"/>
                <a:gd name="T19" fmla="*/ 13 h 283"/>
                <a:gd name="T20" fmla="*/ 72 w 126"/>
                <a:gd name="T21" fmla="*/ 12 h 283"/>
                <a:gd name="T22" fmla="*/ 71 w 126"/>
                <a:gd name="T23" fmla="*/ 12 h 283"/>
                <a:gd name="T24" fmla="*/ 72 w 126"/>
                <a:gd name="T25" fmla="*/ 16 h 283"/>
                <a:gd name="T26" fmla="*/ 72 w 126"/>
                <a:gd name="T27" fmla="*/ 13 h 283"/>
                <a:gd name="T28" fmla="*/ 72 w 126"/>
                <a:gd name="T29" fmla="*/ 14 h 283"/>
                <a:gd name="T30" fmla="*/ 72 w 126"/>
                <a:gd name="T31" fmla="*/ 15 h 283"/>
                <a:gd name="T32" fmla="*/ 72 w 126"/>
                <a:gd name="T33" fmla="*/ 13 h 283"/>
                <a:gd name="T34" fmla="*/ 72 w 126"/>
                <a:gd name="T35" fmla="*/ 13 h 283"/>
                <a:gd name="T36" fmla="*/ 72 w 126"/>
                <a:gd name="T37" fmla="*/ 12 h 283"/>
                <a:gd name="T38" fmla="*/ 72 w 126"/>
                <a:gd name="T39" fmla="*/ 13 h 283"/>
                <a:gd name="T40" fmla="*/ 72 w 126"/>
                <a:gd name="T41" fmla="*/ 13 h 283"/>
                <a:gd name="T42" fmla="*/ 72 w 126"/>
                <a:gd name="T43" fmla="*/ 14 h 283"/>
                <a:gd name="T44" fmla="*/ 71 w 126"/>
                <a:gd name="T45" fmla="*/ 12 h 283"/>
                <a:gd name="T46" fmla="*/ 71 w 126"/>
                <a:gd name="T47" fmla="*/ 12 h 283"/>
                <a:gd name="T48" fmla="*/ 71 w 126"/>
                <a:gd name="T49" fmla="*/ 12 h 283"/>
                <a:gd name="T50" fmla="*/ 71 w 126"/>
                <a:gd name="T51" fmla="*/ 10 h 283"/>
                <a:gd name="T52" fmla="*/ 71 w 126"/>
                <a:gd name="T53" fmla="*/ 12 h 283"/>
                <a:gd name="T54" fmla="*/ 70 w 126"/>
                <a:gd name="T55" fmla="*/ 10 h 283"/>
                <a:gd name="T56" fmla="*/ 70 w 126"/>
                <a:gd name="T57" fmla="*/ 10 h 283"/>
                <a:gd name="T58" fmla="*/ 68 w 126"/>
                <a:gd name="T59" fmla="*/ 7 h 283"/>
                <a:gd name="T60" fmla="*/ 64 w 126"/>
                <a:gd name="T61" fmla="*/ 3 h 283"/>
                <a:gd name="T62" fmla="*/ 58 w 126"/>
                <a:gd name="T63" fmla="*/ 0 h 283"/>
                <a:gd name="T64" fmla="*/ 55 w 126"/>
                <a:gd name="T65" fmla="*/ 0 h 283"/>
                <a:gd name="T66" fmla="*/ 53 w 126"/>
                <a:gd name="T67" fmla="*/ 0 h 283"/>
                <a:gd name="T68" fmla="*/ 49 w 126"/>
                <a:gd name="T69" fmla="*/ 2 h 283"/>
                <a:gd name="T70" fmla="*/ 44 w 126"/>
                <a:gd name="T71" fmla="*/ 10 h 283"/>
                <a:gd name="T72" fmla="*/ 42 w 126"/>
                <a:gd name="T73" fmla="*/ 16 h 283"/>
                <a:gd name="T74" fmla="*/ 70 w 126"/>
                <a:gd name="T75" fmla="*/ 11 h 283"/>
                <a:gd name="T76" fmla="*/ 71 w 126"/>
                <a:gd name="T77" fmla="*/ 12 h 283"/>
                <a:gd name="T78" fmla="*/ 41 w 126"/>
                <a:gd name="T79" fmla="*/ 30 h 283"/>
                <a:gd name="T80" fmla="*/ 43 w 126"/>
                <a:gd name="T81" fmla="*/ 13 h 283"/>
                <a:gd name="T82" fmla="*/ 44 w 126"/>
                <a:gd name="T83" fmla="*/ 10 h 283"/>
                <a:gd name="T84" fmla="*/ 45 w 126"/>
                <a:gd name="T85" fmla="*/ 7 h 283"/>
                <a:gd name="T86" fmla="*/ 48 w 126"/>
                <a:gd name="T87" fmla="*/ 3 h 283"/>
                <a:gd name="T88" fmla="*/ 51 w 126"/>
                <a:gd name="T89" fmla="*/ 1 h 283"/>
                <a:gd name="T90" fmla="*/ 57 w 126"/>
                <a:gd name="T91" fmla="*/ 0 h 283"/>
                <a:gd name="T92" fmla="*/ 61 w 126"/>
                <a:gd name="T93" fmla="*/ 1 h 283"/>
                <a:gd name="T94" fmla="*/ 67 w 126"/>
                <a:gd name="T95" fmla="*/ 5 h 283"/>
                <a:gd name="T96" fmla="*/ 70 w 126"/>
                <a:gd name="T97" fmla="*/ 9 h 283"/>
                <a:gd name="T98" fmla="*/ 71 w 126"/>
                <a:gd name="T99" fmla="*/ 9 h 283"/>
                <a:gd name="T100" fmla="*/ 71 w 126"/>
                <a:gd name="T101" fmla="*/ 12 h 283"/>
                <a:gd name="T102" fmla="*/ 72 w 126"/>
                <a:gd name="T103" fmla="*/ 12 h 283"/>
                <a:gd name="T104" fmla="*/ 73 w 126"/>
                <a:gd name="T105" fmla="*/ 14 h 283"/>
                <a:gd name="T106" fmla="*/ 73 w 126"/>
                <a:gd name="T107" fmla="*/ 15 h 283"/>
                <a:gd name="T108" fmla="*/ 79 w 126"/>
                <a:gd name="T109" fmla="*/ 45 h 283"/>
                <a:gd name="T110" fmla="*/ 126 w 126"/>
                <a:gd name="T111" fmla="*/ 106 h 283"/>
                <a:gd name="T112" fmla="*/ 84 w 126"/>
                <a:gd name="T113" fmla="*/ 123 h 283"/>
                <a:gd name="T114" fmla="*/ 83 w 126"/>
                <a:gd name="T115" fmla="*/ 278 h 283"/>
                <a:gd name="T116" fmla="*/ 47 w 126"/>
                <a:gd name="T117" fmla="*/ 193 h 283"/>
                <a:gd name="T118" fmla="*/ 23 w 126"/>
                <a:gd name="T119" fmla="*/ 273 h 283"/>
                <a:gd name="T120" fmla="*/ 19 w 126"/>
                <a:gd name="T121" fmla="*/ 113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26" h="283">
                  <a:moveTo>
                    <a:pt x="77" y="106"/>
                  </a:moveTo>
                  <a:cubicBezTo>
                    <a:pt x="76" y="104"/>
                    <a:pt x="76" y="103"/>
                    <a:pt x="75" y="103"/>
                  </a:cubicBezTo>
                  <a:cubicBezTo>
                    <a:pt x="74" y="102"/>
                    <a:pt x="73" y="101"/>
                    <a:pt x="73" y="99"/>
                  </a:cubicBezTo>
                  <a:cubicBezTo>
                    <a:pt x="73" y="99"/>
                    <a:pt x="72" y="99"/>
                    <a:pt x="72" y="98"/>
                  </a:cubicBezTo>
                  <a:cubicBezTo>
                    <a:pt x="72" y="99"/>
                    <a:pt x="72" y="100"/>
                    <a:pt x="73" y="101"/>
                  </a:cubicBezTo>
                  <a:cubicBezTo>
                    <a:pt x="73" y="102"/>
                    <a:pt x="73" y="103"/>
                    <a:pt x="73" y="104"/>
                  </a:cubicBezTo>
                  <a:cubicBezTo>
                    <a:pt x="73" y="105"/>
                    <a:pt x="73" y="105"/>
                    <a:pt x="73" y="105"/>
                  </a:cubicBezTo>
                  <a:cubicBezTo>
                    <a:pt x="73" y="106"/>
                    <a:pt x="74" y="106"/>
                    <a:pt x="74" y="107"/>
                  </a:cubicBezTo>
                  <a:cubicBezTo>
                    <a:pt x="74" y="107"/>
                    <a:pt x="74" y="109"/>
                    <a:pt x="74" y="110"/>
                  </a:cubicBezTo>
                  <a:cubicBezTo>
                    <a:pt x="79" y="108"/>
                    <a:pt x="79" y="108"/>
                    <a:pt x="79" y="108"/>
                  </a:cubicBezTo>
                  <a:cubicBezTo>
                    <a:pt x="78" y="107"/>
                    <a:pt x="77" y="106"/>
                    <a:pt x="77" y="106"/>
                  </a:cubicBezTo>
                  <a:moveTo>
                    <a:pt x="70" y="19"/>
                  </a:move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9"/>
                    <a:pt x="71" y="19"/>
                    <a:pt x="70" y="19"/>
                  </a:cubicBezTo>
                  <a:cubicBezTo>
                    <a:pt x="71" y="19"/>
                    <a:pt x="71" y="18"/>
                    <a:pt x="71" y="18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1" y="17"/>
                  </a:move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7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lose/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cubicBezTo>
                    <a:pt x="72" y="17"/>
                    <a:pt x="71" y="17"/>
                    <a:pt x="71" y="17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4"/>
                  </a:cubicBezTo>
                  <a:cubicBezTo>
                    <a:pt x="72" y="14"/>
                    <a:pt x="72" y="14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moveTo>
                    <a:pt x="71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lose/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moveTo>
                    <a:pt x="71" y="10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0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0" y="11"/>
                  </a:moveTo>
                  <a:cubicBezTo>
                    <a:pt x="70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69" y="9"/>
                  </a:moveTo>
                  <a:cubicBezTo>
                    <a:pt x="69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9"/>
                  </a:cubicBezTo>
                  <a:cubicBezTo>
                    <a:pt x="70" y="9"/>
                    <a:pt x="69" y="9"/>
                    <a:pt x="69" y="9"/>
                  </a:cubicBezTo>
                  <a:moveTo>
                    <a:pt x="69" y="9"/>
                  </a:move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8"/>
                    <a:pt x="68" y="7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7" y="6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moveTo>
                    <a:pt x="67" y="5"/>
                  </a:move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moveTo>
                    <a:pt x="66" y="4"/>
                  </a:moveTo>
                  <a:cubicBezTo>
                    <a:pt x="66" y="4"/>
                    <a:pt x="66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6" y="5"/>
                    <a:pt x="66" y="4"/>
                    <a:pt x="66" y="4"/>
                  </a:cubicBezTo>
                  <a:moveTo>
                    <a:pt x="64" y="2"/>
                  </a:moveTo>
                  <a:cubicBezTo>
                    <a:pt x="64" y="2"/>
                    <a:pt x="64" y="2"/>
                    <a:pt x="64" y="3"/>
                  </a:cubicBezTo>
                  <a:cubicBezTo>
                    <a:pt x="64" y="3"/>
                    <a:pt x="64" y="3"/>
                    <a:pt x="64" y="3"/>
                  </a:cubicBezTo>
                  <a:cubicBezTo>
                    <a:pt x="64" y="2"/>
                    <a:pt x="64" y="2"/>
                    <a:pt x="64" y="2"/>
                  </a:cubicBezTo>
                  <a:moveTo>
                    <a:pt x="62" y="1"/>
                  </a:move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3" y="1"/>
                    <a:pt x="63" y="1"/>
                  </a:cubicBezTo>
                  <a:cubicBezTo>
                    <a:pt x="63" y="1"/>
                    <a:pt x="63" y="1"/>
                    <a:pt x="62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0" y="0"/>
                  </a:moveTo>
                  <a:cubicBezTo>
                    <a:pt x="61" y="0"/>
                    <a:pt x="61" y="0"/>
                    <a:pt x="61" y="1"/>
                  </a:cubicBezTo>
                  <a:cubicBezTo>
                    <a:pt x="61" y="0"/>
                    <a:pt x="60" y="0"/>
                    <a:pt x="60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8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moveTo>
                    <a:pt x="56" y="0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6" y="0"/>
                  </a:cubicBezTo>
                  <a:moveTo>
                    <a:pt x="57" y="0"/>
                  </a:moveTo>
                  <a:cubicBezTo>
                    <a:pt x="57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6" y="0"/>
                    <a:pt x="56" y="0"/>
                  </a:cubicBezTo>
                  <a:cubicBezTo>
                    <a:pt x="56" y="0"/>
                    <a:pt x="55" y="0"/>
                    <a:pt x="55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6" y="0"/>
                  </a:cubicBezTo>
                  <a:cubicBezTo>
                    <a:pt x="55" y="0"/>
                    <a:pt x="55" y="0"/>
                    <a:pt x="55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4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2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1"/>
                    <a:pt x="52" y="1"/>
                    <a:pt x="52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lose/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0" y="2"/>
                  </a:move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moveTo>
                    <a:pt x="49" y="2"/>
                  </a:moveTo>
                  <a:cubicBezTo>
                    <a:pt x="49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moveTo>
                    <a:pt x="48" y="3"/>
                  </a:moveTo>
                  <a:cubicBezTo>
                    <a:pt x="49" y="3"/>
                    <a:pt x="49" y="3"/>
                    <a:pt x="49" y="3"/>
                  </a:cubicBezTo>
                  <a:cubicBezTo>
                    <a:pt x="49" y="3"/>
                    <a:pt x="49" y="3"/>
                    <a:pt x="48" y="3"/>
                  </a:cubicBezTo>
                  <a:moveTo>
                    <a:pt x="48" y="3"/>
                  </a:moveTo>
                  <a:cubicBezTo>
                    <a:pt x="48" y="3"/>
                    <a:pt x="48" y="3"/>
                    <a:pt x="49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moveTo>
                    <a:pt x="47" y="5"/>
                  </a:move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moveTo>
                    <a:pt x="44" y="8"/>
                  </a:move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8"/>
                    <a:pt x="44" y="8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9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1"/>
                  </a:move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moveTo>
                    <a:pt x="43" y="13"/>
                  </a:move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2" y="16"/>
                  </a:move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3" y="16"/>
                    <a:pt x="43" y="16"/>
                  </a:cubicBezTo>
                  <a:cubicBezTo>
                    <a:pt x="43" y="16"/>
                    <a:pt x="42" y="16"/>
                    <a:pt x="42" y="16"/>
                  </a:cubicBezTo>
                  <a:moveTo>
                    <a:pt x="42" y="17"/>
                  </a:moveTo>
                  <a:cubicBezTo>
                    <a:pt x="42" y="17"/>
                    <a:pt x="42" y="18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2" y="1"/>
                    <a:pt x="52" y="1"/>
                  </a:cubicBezTo>
                  <a:cubicBezTo>
                    <a:pt x="52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lose/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1" y="11"/>
                    <a:pt x="71" y="11"/>
                  </a:cubicBezTo>
                  <a:moveTo>
                    <a:pt x="70" y="11"/>
                  </a:move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1"/>
                    <a:pt x="71" y="11"/>
                    <a:pt x="71" y="11"/>
                  </a:cubicBezTo>
                  <a:lnTo>
                    <a:pt x="70" y="11"/>
                  </a:lnTo>
                  <a:close/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0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close/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85" y="108"/>
                  </a:move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6" y="108"/>
                    <a:pt x="86" y="108"/>
                  </a:cubicBezTo>
                  <a:lnTo>
                    <a:pt x="85" y="108"/>
                  </a:lnTo>
                  <a:close/>
                  <a:moveTo>
                    <a:pt x="1" y="91"/>
                  </a:moveTo>
                  <a:cubicBezTo>
                    <a:pt x="1" y="90"/>
                    <a:pt x="1" y="89"/>
                    <a:pt x="1" y="88"/>
                  </a:cubicBezTo>
                  <a:cubicBezTo>
                    <a:pt x="2" y="88"/>
                    <a:pt x="2" y="87"/>
                    <a:pt x="2" y="86"/>
                  </a:cubicBezTo>
                  <a:cubicBezTo>
                    <a:pt x="2" y="85"/>
                    <a:pt x="2" y="84"/>
                    <a:pt x="2" y="83"/>
                  </a:cubicBezTo>
                  <a:cubicBezTo>
                    <a:pt x="2" y="81"/>
                    <a:pt x="3" y="78"/>
                    <a:pt x="4" y="74"/>
                  </a:cubicBezTo>
                  <a:cubicBezTo>
                    <a:pt x="4" y="73"/>
                    <a:pt x="4" y="71"/>
                    <a:pt x="5" y="70"/>
                  </a:cubicBezTo>
                  <a:cubicBezTo>
                    <a:pt x="4" y="68"/>
                    <a:pt x="4" y="66"/>
                    <a:pt x="5" y="65"/>
                  </a:cubicBezTo>
                  <a:cubicBezTo>
                    <a:pt x="5" y="63"/>
                    <a:pt x="6" y="62"/>
                    <a:pt x="6" y="60"/>
                  </a:cubicBezTo>
                  <a:cubicBezTo>
                    <a:pt x="7" y="59"/>
                    <a:pt x="7" y="58"/>
                    <a:pt x="8" y="57"/>
                  </a:cubicBezTo>
                  <a:cubicBezTo>
                    <a:pt x="9" y="52"/>
                    <a:pt x="9" y="49"/>
                    <a:pt x="9" y="47"/>
                  </a:cubicBezTo>
                  <a:cubicBezTo>
                    <a:pt x="10" y="46"/>
                    <a:pt x="10" y="45"/>
                    <a:pt x="11" y="45"/>
                  </a:cubicBezTo>
                  <a:cubicBezTo>
                    <a:pt x="13" y="44"/>
                    <a:pt x="14" y="43"/>
                    <a:pt x="16" y="43"/>
                  </a:cubicBezTo>
                  <a:cubicBezTo>
                    <a:pt x="18" y="43"/>
                    <a:pt x="20" y="43"/>
                    <a:pt x="22" y="42"/>
                  </a:cubicBezTo>
                  <a:cubicBezTo>
                    <a:pt x="25" y="40"/>
                    <a:pt x="27" y="39"/>
                    <a:pt x="30" y="39"/>
                  </a:cubicBezTo>
                  <a:cubicBezTo>
                    <a:pt x="30" y="38"/>
                    <a:pt x="31" y="38"/>
                    <a:pt x="31" y="38"/>
                  </a:cubicBezTo>
                  <a:cubicBezTo>
                    <a:pt x="33" y="37"/>
                    <a:pt x="34" y="36"/>
                    <a:pt x="35" y="34"/>
                  </a:cubicBezTo>
                  <a:cubicBezTo>
                    <a:pt x="36" y="33"/>
                    <a:pt x="37" y="32"/>
                    <a:pt x="38" y="32"/>
                  </a:cubicBezTo>
                  <a:cubicBezTo>
                    <a:pt x="39" y="31"/>
                    <a:pt x="40" y="30"/>
                    <a:pt x="41" y="30"/>
                  </a:cubicBezTo>
                  <a:cubicBezTo>
                    <a:pt x="41" y="30"/>
                    <a:pt x="41" y="29"/>
                    <a:pt x="41" y="29"/>
                  </a:cubicBezTo>
                  <a:cubicBezTo>
                    <a:pt x="42" y="27"/>
                    <a:pt x="42" y="24"/>
                    <a:pt x="42" y="22"/>
                  </a:cubicBezTo>
                  <a:cubicBezTo>
                    <a:pt x="42" y="20"/>
                    <a:pt x="42" y="19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7"/>
                    <a:pt x="42" y="16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2" y="15"/>
                    <a:pt x="42" y="15"/>
                  </a:cubicBezTo>
                  <a:cubicBezTo>
                    <a:pt x="42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4"/>
                  </a:cubicBezTo>
                  <a:cubicBezTo>
                    <a:pt x="43" y="14"/>
                    <a:pt x="43" y="15"/>
                    <a:pt x="43" y="15"/>
                  </a:cubicBezTo>
                  <a:cubicBezTo>
                    <a:pt x="43" y="15"/>
                    <a:pt x="43" y="14"/>
                    <a:pt x="43" y="14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3" y="14"/>
                    <a:pt x="43" y="14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4"/>
                    <a:pt x="43" y="14"/>
                  </a:cubicBezTo>
                  <a:cubicBezTo>
                    <a:pt x="43" y="14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4" y="11"/>
                    <a:pt x="44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3" y="11"/>
                    <a:pt x="43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8"/>
                    <a:pt x="45" y="8"/>
                  </a:cubicBezTo>
                  <a:cubicBezTo>
                    <a:pt x="45" y="8"/>
                    <a:pt x="44" y="8"/>
                    <a:pt x="44" y="8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4" y="8"/>
                    <a:pt x="44" y="9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5" y="8"/>
                    <a:pt x="45" y="8"/>
                  </a:cubicBez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6"/>
                    <a:pt x="46" y="6"/>
                    <a:pt x="46" y="6"/>
                  </a:cubicBezTo>
                  <a:cubicBezTo>
                    <a:pt x="46" y="6"/>
                    <a:pt x="46" y="6"/>
                    <a:pt x="45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7" y="4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8" y="4"/>
                    <a:pt x="48" y="4"/>
                    <a:pt x="48" y="4"/>
                  </a:cubicBezTo>
                  <a:cubicBezTo>
                    <a:pt x="48" y="4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4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9" y="3"/>
                    <a:pt x="49" y="2"/>
                  </a:cubicBezTo>
                  <a:cubicBezTo>
                    <a:pt x="49" y="3"/>
                    <a:pt x="48" y="3"/>
                    <a:pt x="48" y="3"/>
                  </a:cubicBezTo>
                  <a:cubicBezTo>
                    <a:pt x="48" y="3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1"/>
                  </a:cubicBezTo>
                  <a:cubicBezTo>
                    <a:pt x="50" y="1"/>
                    <a:pt x="50" y="2"/>
                    <a:pt x="50" y="2"/>
                  </a:cubicBezTo>
                  <a:cubicBezTo>
                    <a:pt x="50" y="2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0" y="1"/>
                    <a:pt x="50" y="1"/>
                  </a:cubicBezTo>
                  <a:cubicBezTo>
                    <a:pt x="50" y="1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6" y="0"/>
                    <a:pt x="56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59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0" y="0"/>
                    <a:pt x="60" y="0"/>
                  </a:cubicBezTo>
                  <a:cubicBezTo>
                    <a:pt x="60" y="0"/>
                    <a:pt x="61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2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2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2"/>
                    <a:pt x="64" y="2"/>
                  </a:cubicBezTo>
                  <a:cubicBezTo>
                    <a:pt x="63" y="2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2"/>
                    <a:pt x="63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5" y="3"/>
                  </a:cubicBezTo>
                  <a:cubicBezTo>
                    <a:pt x="66" y="3"/>
                    <a:pt x="67" y="4"/>
                    <a:pt x="67" y="5"/>
                  </a:cubicBezTo>
                  <a:cubicBezTo>
                    <a:pt x="67" y="5"/>
                    <a:pt x="66" y="4"/>
                    <a:pt x="66" y="4"/>
                  </a:cubicBezTo>
                  <a:cubicBezTo>
                    <a:pt x="66" y="4"/>
                    <a:pt x="67" y="4"/>
                    <a:pt x="67" y="5"/>
                  </a:cubicBezTo>
                  <a:cubicBezTo>
                    <a:pt x="67" y="5"/>
                    <a:pt x="67" y="6"/>
                    <a:pt x="68" y="6"/>
                  </a:cubicBezTo>
                  <a:cubicBezTo>
                    <a:pt x="68" y="6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9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9"/>
                    <a:pt x="69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8"/>
                    <a:pt x="70" y="8"/>
                  </a:cubicBezTo>
                  <a:cubicBezTo>
                    <a:pt x="70" y="8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9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cubicBezTo>
                    <a:pt x="72" y="11"/>
                    <a:pt x="72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1"/>
                    <a:pt x="72" y="11"/>
                  </a:cubicBezTo>
                  <a:cubicBezTo>
                    <a:pt x="72" y="11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9"/>
                    <a:pt x="70" y="19"/>
                  </a:cubicBezTo>
                  <a:cubicBezTo>
                    <a:pt x="70" y="21"/>
                    <a:pt x="70" y="22"/>
                    <a:pt x="70" y="23"/>
                  </a:cubicBezTo>
                  <a:cubicBezTo>
                    <a:pt x="70" y="24"/>
                    <a:pt x="70" y="25"/>
                    <a:pt x="69" y="25"/>
                  </a:cubicBezTo>
                  <a:cubicBezTo>
                    <a:pt x="69" y="26"/>
                    <a:pt x="69" y="27"/>
                    <a:pt x="68" y="27"/>
                  </a:cubicBezTo>
                  <a:cubicBezTo>
                    <a:pt x="67" y="27"/>
                    <a:pt x="67" y="28"/>
                    <a:pt x="67" y="30"/>
                  </a:cubicBezTo>
                  <a:cubicBezTo>
                    <a:pt x="66" y="32"/>
                    <a:pt x="65" y="33"/>
                    <a:pt x="64" y="35"/>
                  </a:cubicBezTo>
                  <a:cubicBezTo>
                    <a:pt x="63" y="37"/>
                    <a:pt x="62" y="38"/>
                    <a:pt x="62" y="39"/>
                  </a:cubicBezTo>
                  <a:cubicBezTo>
                    <a:pt x="63" y="39"/>
                    <a:pt x="65" y="40"/>
                    <a:pt x="66" y="41"/>
                  </a:cubicBezTo>
                  <a:cubicBezTo>
                    <a:pt x="68" y="42"/>
                    <a:pt x="71" y="43"/>
                    <a:pt x="73" y="44"/>
                  </a:cubicBezTo>
                  <a:cubicBezTo>
                    <a:pt x="73" y="44"/>
                    <a:pt x="74" y="44"/>
                    <a:pt x="74" y="44"/>
                  </a:cubicBezTo>
                  <a:cubicBezTo>
                    <a:pt x="75" y="44"/>
                    <a:pt x="76" y="44"/>
                    <a:pt x="77" y="45"/>
                  </a:cubicBezTo>
                  <a:cubicBezTo>
                    <a:pt x="78" y="45"/>
                    <a:pt x="78" y="45"/>
                    <a:pt x="79" y="45"/>
                  </a:cubicBezTo>
                  <a:cubicBezTo>
                    <a:pt x="79" y="46"/>
                    <a:pt x="80" y="46"/>
                    <a:pt x="80" y="47"/>
                  </a:cubicBezTo>
                  <a:cubicBezTo>
                    <a:pt x="80" y="48"/>
                    <a:pt x="80" y="49"/>
                    <a:pt x="80" y="49"/>
                  </a:cubicBezTo>
                  <a:cubicBezTo>
                    <a:pt x="81" y="51"/>
                    <a:pt x="82" y="53"/>
                    <a:pt x="82" y="55"/>
                  </a:cubicBezTo>
                  <a:cubicBezTo>
                    <a:pt x="82" y="55"/>
                    <a:pt x="83" y="57"/>
                    <a:pt x="83" y="61"/>
                  </a:cubicBezTo>
                  <a:cubicBezTo>
                    <a:pt x="84" y="65"/>
                    <a:pt x="84" y="68"/>
                    <a:pt x="83" y="70"/>
                  </a:cubicBezTo>
                  <a:cubicBezTo>
                    <a:pt x="85" y="75"/>
                    <a:pt x="85" y="79"/>
                    <a:pt x="85" y="82"/>
                  </a:cubicBezTo>
                  <a:cubicBezTo>
                    <a:pt x="86" y="84"/>
                    <a:pt x="87" y="87"/>
                    <a:pt x="88" y="90"/>
                  </a:cubicBezTo>
                  <a:cubicBezTo>
                    <a:pt x="88" y="90"/>
                    <a:pt x="89" y="90"/>
                    <a:pt x="89" y="91"/>
                  </a:cubicBezTo>
                  <a:cubicBezTo>
                    <a:pt x="89" y="92"/>
                    <a:pt x="90" y="92"/>
                    <a:pt x="91" y="93"/>
                  </a:cubicBezTo>
                  <a:cubicBezTo>
                    <a:pt x="91" y="93"/>
                    <a:pt x="91" y="94"/>
                    <a:pt x="91" y="95"/>
                  </a:cubicBezTo>
                  <a:cubicBezTo>
                    <a:pt x="92" y="96"/>
                    <a:pt x="93" y="98"/>
                    <a:pt x="93" y="100"/>
                  </a:cubicBezTo>
                  <a:cubicBezTo>
                    <a:pt x="95" y="101"/>
                    <a:pt x="96" y="102"/>
                    <a:pt x="97" y="102"/>
                  </a:cubicBezTo>
                  <a:cubicBezTo>
                    <a:pt x="98" y="102"/>
                    <a:pt x="100" y="102"/>
                    <a:pt x="101" y="102"/>
                  </a:cubicBezTo>
                  <a:cubicBezTo>
                    <a:pt x="103" y="101"/>
                    <a:pt x="104" y="101"/>
                    <a:pt x="105" y="101"/>
                  </a:cubicBezTo>
                  <a:cubicBezTo>
                    <a:pt x="105" y="101"/>
                    <a:pt x="106" y="101"/>
                    <a:pt x="106" y="101"/>
                  </a:cubicBezTo>
                  <a:cubicBezTo>
                    <a:pt x="106" y="101"/>
                    <a:pt x="106" y="101"/>
                    <a:pt x="107" y="101"/>
                  </a:cubicBezTo>
                  <a:cubicBezTo>
                    <a:pt x="107" y="101"/>
                    <a:pt x="107" y="101"/>
                    <a:pt x="108" y="101"/>
                  </a:cubicBezTo>
                  <a:cubicBezTo>
                    <a:pt x="108" y="101"/>
                    <a:pt x="108" y="101"/>
                    <a:pt x="109" y="101"/>
                  </a:cubicBezTo>
                  <a:cubicBezTo>
                    <a:pt x="109" y="101"/>
                    <a:pt x="112" y="101"/>
                    <a:pt x="117" y="102"/>
                  </a:cubicBezTo>
                  <a:cubicBezTo>
                    <a:pt x="118" y="102"/>
                    <a:pt x="118" y="102"/>
                    <a:pt x="118" y="103"/>
                  </a:cubicBezTo>
                  <a:cubicBezTo>
                    <a:pt x="120" y="103"/>
                    <a:pt x="122" y="104"/>
                    <a:pt x="124" y="104"/>
                  </a:cubicBezTo>
                  <a:cubicBezTo>
                    <a:pt x="124" y="104"/>
                    <a:pt x="125" y="104"/>
                    <a:pt x="125" y="105"/>
                  </a:cubicBezTo>
                  <a:cubicBezTo>
                    <a:pt x="125" y="105"/>
                    <a:pt x="125" y="106"/>
                    <a:pt x="126" y="106"/>
                  </a:cubicBezTo>
                  <a:cubicBezTo>
                    <a:pt x="126" y="107"/>
                    <a:pt x="126" y="108"/>
                    <a:pt x="126" y="108"/>
                  </a:cubicBezTo>
                  <a:cubicBezTo>
                    <a:pt x="126" y="109"/>
                    <a:pt x="125" y="109"/>
                    <a:pt x="125" y="110"/>
                  </a:cubicBezTo>
                  <a:cubicBezTo>
                    <a:pt x="124" y="110"/>
                    <a:pt x="124" y="110"/>
                    <a:pt x="123" y="110"/>
                  </a:cubicBezTo>
                  <a:cubicBezTo>
                    <a:pt x="124" y="110"/>
                    <a:pt x="123" y="110"/>
                    <a:pt x="123" y="111"/>
                  </a:cubicBezTo>
                  <a:cubicBezTo>
                    <a:pt x="123" y="111"/>
                    <a:pt x="123" y="111"/>
                    <a:pt x="123" y="111"/>
                  </a:cubicBezTo>
                  <a:cubicBezTo>
                    <a:pt x="123" y="111"/>
                    <a:pt x="123" y="111"/>
                    <a:pt x="122" y="111"/>
                  </a:cubicBezTo>
                  <a:cubicBezTo>
                    <a:pt x="111" y="115"/>
                    <a:pt x="111" y="115"/>
                    <a:pt x="111" y="115"/>
                  </a:cubicBezTo>
                  <a:cubicBezTo>
                    <a:pt x="111" y="115"/>
                    <a:pt x="111" y="115"/>
                    <a:pt x="111" y="116"/>
                  </a:cubicBezTo>
                  <a:cubicBezTo>
                    <a:pt x="112" y="116"/>
                    <a:pt x="111" y="117"/>
                    <a:pt x="111" y="117"/>
                  </a:cubicBezTo>
                  <a:cubicBezTo>
                    <a:pt x="111" y="118"/>
                    <a:pt x="110" y="118"/>
                    <a:pt x="110" y="118"/>
                  </a:cubicBezTo>
                  <a:cubicBezTo>
                    <a:pt x="109" y="118"/>
                    <a:pt x="108" y="117"/>
                    <a:pt x="108" y="117"/>
                  </a:cubicBezTo>
                  <a:cubicBezTo>
                    <a:pt x="107" y="117"/>
                    <a:pt x="107" y="118"/>
                    <a:pt x="107" y="118"/>
                  </a:cubicBezTo>
                  <a:cubicBezTo>
                    <a:pt x="107" y="119"/>
                    <a:pt x="107" y="119"/>
                    <a:pt x="106" y="119"/>
                  </a:cubicBezTo>
                  <a:cubicBezTo>
                    <a:pt x="106" y="120"/>
                    <a:pt x="106" y="120"/>
                    <a:pt x="105" y="120"/>
                  </a:cubicBezTo>
                  <a:cubicBezTo>
                    <a:pt x="105" y="120"/>
                    <a:pt x="104" y="120"/>
                    <a:pt x="104" y="121"/>
                  </a:cubicBezTo>
                  <a:cubicBezTo>
                    <a:pt x="104" y="122"/>
                    <a:pt x="103" y="122"/>
                    <a:pt x="103" y="122"/>
                  </a:cubicBezTo>
                  <a:cubicBezTo>
                    <a:pt x="102" y="122"/>
                    <a:pt x="101" y="122"/>
                    <a:pt x="101" y="123"/>
                  </a:cubicBezTo>
                  <a:cubicBezTo>
                    <a:pt x="100" y="123"/>
                    <a:pt x="99" y="123"/>
                    <a:pt x="98" y="122"/>
                  </a:cubicBezTo>
                  <a:cubicBezTo>
                    <a:pt x="97" y="123"/>
                    <a:pt x="97" y="123"/>
                    <a:pt x="96" y="123"/>
                  </a:cubicBezTo>
                  <a:cubicBezTo>
                    <a:pt x="95" y="123"/>
                    <a:pt x="94" y="122"/>
                    <a:pt x="93" y="121"/>
                  </a:cubicBezTo>
                  <a:cubicBezTo>
                    <a:pt x="89" y="122"/>
                    <a:pt x="89" y="122"/>
                    <a:pt x="89" y="122"/>
                  </a:cubicBezTo>
                  <a:cubicBezTo>
                    <a:pt x="88" y="122"/>
                    <a:pt x="87" y="123"/>
                    <a:pt x="86" y="122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3"/>
                    <a:pt x="83" y="123"/>
                    <a:pt x="83" y="123"/>
                  </a:cubicBezTo>
                  <a:cubicBezTo>
                    <a:pt x="83" y="123"/>
                    <a:pt x="83" y="123"/>
                    <a:pt x="83" y="123"/>
                  </a:cubicBezTo>
                  <a:cubicBezTo>
                    <a:pt x="81" y="123"/>
                    <a:pt x="80" y="123"/>
                    <a:pt x="78" y="123"/>
                  </a:cubicBezTo>
                  <a:cubicBezTo>
                    <a:pt x="79" y="128"/>
                    <a:pt x="80" y="132"/>
                    <a:pt x="81" y="135"/>
                  </a:cubicBezTo>
                  <a:cubicBezTo>
                    <a:pt x="81" y="138"/>
                    <a:pt x="81" y="140"/>
                    <a:pt x="81" y="143"/>
                  </a:cubicBezTo>
                  <a:cubicBezTo>
                    <a:pt x="81" y="143"/>
                    <a:pt x="81" y="143"/>
                    <a:pt x="80" y="144"/>
                  </a:cubicBezTo>
                  <a:cubicBezTo>
                    <a:pt x="80" y="148"/>
                    <a:pt x="80" y="152"/>
                    <a:pt x="80" y="155"/>
                  </a:cubicBezTo>
                  <a:cubicBezTo>
                    <a:pt x="80" y="158"/>
                    <a:pt x="80" y="163"/>
                    <a:pt x="80" y="169"/>
                  </a:cubicBezTo>
                  <a:cubicBezTo>
                    <a:pt x="80" y="173"/>
                    <a:pt x="80" y="177"/>
                    <a:pt x="80" y="182"/>
                  </a:cubicBezTo>
                  <a:cubicBezTo>
                    <a:pt x="80" y="183"/>
                    <a:pt x="80" y="187"/>
                    <a:pt x="80" y="194"/>
                  </a:cubicBezTo>
                  <a:cubicBezTo>
                    <a:pt x="80" y="199"/>
                    <a:pt x="80" y="204"/>
                    <a:pt x="80" y="209"/>
                  </a:cubicBezTo>
                  <a:cubicBezTo>
                    <a:pt x="80" y="213"/>
                    <a:pt x="80" y="218"/>
                    <a:pt x="81" y="226"/>
                  </a:cubicBezTo>
                  <a:cubicBezTo>
                    <a:pt x="82" y="231"/>
                    <a:pt x="82" y="236"/>
                    <a:pt x="82" y="240"/>
                  </a:cubicBezTo>
                  <a:cubicBezTo>
                    <a:pt x="82" y="241"/>
                    <a:pt x="82" y="244"/>
                    <a:pt x="82" y="248"/>
                  </a:cubicBezTo>
                  <a:cubicBezTo>
                    <a:pt x="83" y="251"/>
                    <a:pt x="82" y="254"/>
                    <a:pt x="82" y="257"/>
                  </a:cubicBezTo>
                  <a:cubicBezTo>
                    <a:pt x="81" y="259"/>
                    <a:pt x="81" y="262"/>
                    <a:pt x="80" y="266"/>
                  </a:cubicBezTo>
                  <a:cubicBezTo>
                    <a:pt x="80" y="266"/>
                    <a:pt x="80" y="266"/>
                    <a:pt x="79" y="267"/>
                  </a:cubicBezTo>
                  <a:cubicBezTo>
                    <a:pt x="80" y="267"/>
                    <a:pt x="80" y="267"/>
                    <a:pt x="80" y="268"/>
                  </a:cubicBezTo>
                  <a:cubicBezTo>
                    <a:pt x="80" y="268"/>
                    <a:pt x="81" y="269"/>
                    <a:pt x="81" y="270"/>
                  </a:cubicBezTo>
                  <a:cubicBezTo>
                    <a:pt x="81" y="272"/>
                    <a:pt x="82" y="273"/>
                    <a:pt x="82" y="274"/>
                  </a:cubicBezTo>
                  <a:cubicBezTo>
                    <a:pt x="83" y="275"/>
                    <a:pt x="83" y="276"/>
                    <a:pt x="83" y="277"/>
                  </a:cubicBezTo>
                  <a:cubicBezTo>
                    <a:pt x="83" y="277"/>
                    <a:pt x="83" y="277"/>
                    <a:pt x="83" y="277"/>
                  </a:cubicBezTo>
                  <a:cubicBezTo>
                    <a:pt x="83" y="277"/>
                    <a:pt x="83" y="278"/>
                    <a:pt x="83" y="278"/>
                  </a:cubicBezTo>
                  <a:cubicBezTo>
                    <a:pt x="83" y="278"/>
                    <a:pt x="83" y="279"/>
                    <a:pt x="83" y="280"/>
                  </a:cubicBezTo>
                  <a:cubicBezTo>
                    <a:pt x="83" y="280"/>
                    <a:pt x="83" y="281"/>
                    <a:pt x="81" y="281"/>
                  </a:cubicBezTo>
                  <a:cubicBezTo>
                    <a:pt x="80" y="281"/>
                    <a:pt x="75" y="281"/>
                    <a:pt x="67" y="281"/>
                  </a:cubicBezTo>
                  <a:cubicBezTo>
                    <a:pt x="66" y="281"/>
                    <a:pt x="65" y="281"/>
                    <a:pt x="65" y="280"/>
                  </a:cubicBezTo>
                  <a:cubicBezTo>
                    <a:pt x="65" y="280"/>
                    <a:pt x="65" y="279"/>
                    <a:pt x="65" y="279"/>
                  </a:cubicBezTo>
                  <a:cubicBezTo>
                    <a:pt x="65" y="279"/>
                    <a:pt x="66" y="278"/>
                    <a:pt x="66" y="278"/>
                  </a:cubicBezTo>
                  <a:cubicBezTo>
                    <a:pt x="66" y="277"/>
                    <a:pt x="66" y="275"/>
                    <a:pt x="66" y="274"/>
                  </a:cubicBezTo>
                  <a:cubicBezTo>
                    <a:pt x="66" y="273"/>
                    <a:pt x="66" y="273"/>
                    <a:pt x="66" y="272"/>
                  </a:cubicBezTo>
                  <a:cubicBezTo>
                    <a:pt x="66" y="271"/>
                    <a:pt x="66" y="269"/>
                    <a:pt x="66" y="268"/>
                  </a:cubicBezTo>
                  <a:cubicBezTo>
                    <a:pt x="66" y="268"/>
                    <a:pt x="65" y="267"/>
                    <a:pt x="64" y="264"/>
                  </a:cubicBezTo>
                  <a:cubicBezTo>
                    <a:pt x="63" y="262"/>
                    <a:pt x="63" y="261"/>
                    <a:pt x="63" y="260"/>
                  </a:cubicBezTo>
                  <a:cubicBezTo>
                    <a:pt x="62" y="259"/>
                    <a:pt x="61" y="257"/>
                    <a:pt x="61" y="256"/>
                  </a:cubicBezTo>
                  <a:cubicBezTo>
                    <a:pt x="61" y="248"/>
                    <a:pt x="61" y="243"/>
                    <a:pt x="61" y="242"/>
                  </a:cubicBezTo>
                  <a:cubicBezTo>
                    <a:pt x="61" y="239"/>
                    <a:pt x="60" y="236"/>
                    <a:pt x="60" y="233"/>
                  </a:cubicBezTo>
                  <a:cubicBezTo>
                    <a:pt x="60" y="228"/>
                    <a:pt x="60" y="226"/>
                    <a:pt x="60" y="226"/>
                  </a:cubicBezTo>
                  <a:cubicBezTo>
                    <a:pt x="59" y="223"/>
                    <a:pt x="59" y="219"/>
                    <a:pt x="59" y="214"/>
                  </a:cubicBezTo>
                  <a:cubicBezTo>
                    <a:pt x="59" y="212"/>
                    <a:pt x="58" y="210"/>
                    <a:pt x="58" y="207"/>
                  </a:cubicBezTo>
                  <a:cubicBezTo>
                    <a:pt x="57" y="205"/>
                    <a:pt x="56" y="201"/>
                    <a:pt x="55" y="197"/>
                  </a:cubicBezTo>
                  <a:cubicBezTo>
                    <a:pt x="54" y="192"/>
                    <a:pt x="53" y="188"/>
                    <a:pt x="53" y="183"/>
                  </a:cubicBezTo>
                  <a:cubicBezTo>
                    <a:pt x="52" y="180"/>
                    <a:pt x="52" y="178"/>
                    <a:pt x="52" y="176"/>
                  </a:cubicBezTo>
                  <a:cubicBezTo>
                    <a:pt x="52" y="174"/>
                    <a:pt x="51" y="170"/>
                    <a:pt x="51" y="166"/>
                  </a:cubicBezTo>
                  <a:cubicBezTo>
                    <a:pt x="50" y="167"/>
                    <a:pt x="50" y="168"/>
                    <a:pt x="50" y="170"/>
                  </a:cubicBezTo>
                  <a:cubicBezTo>
                    <a:pt x="49" y="178"/>
                    <a:pt x="48" y="186"/>
                    <a:pt x="47" y="193"/>
                  </a:cubicBezTo>
                  <a:cubicBezTo>
                    <a:pt x="47" y="194"/>
                    <a:pt x="47" y="195"/>
                    <a:pt x="47" y="197"/>
                  </a:cubicBezTo>
                  <a:cubicBezTo>
                    <a:pt x="47" y="199"/>
                    <a:pt x="47" y="201"/>
                    <a:pt x="46" y="203"/>
                  </a:cubicBezTo>
                  <a:cubicBezTo>
                    <a:pt x="46" y="206"/>
                    <a:pt x="46" y="209"/>
                    <a:pt x="45" y="212"/>
                  </a:cubicBezTo>
                  <a:cubicBezTo>
                    <a:pt x="45" y="214"/>
                    <a:pt x="45" y="223"/>
                    <a:pt x="45" y="239"/>
                  </a:cubicBezTo>
                  <a:cubicBezTo>
                    <a:pt x="45" y="240"/>
                    <a:pt x="45" y="242"/>
                    <a:pt x="45" y="245"/>
                  </a:cubicBezTo>
                  <a:cubicBezTo>
                    <a:pt x="44" y="248"/>
                    <a:pt x="44" y="251"/>
                    <a:pt x="44" y="255"/>
                  </a:cubicBezTo>
                  <a:cubicBezTo>
                    <a:pt x="44" y="258"/>
                    <a:pt x="43" y="260"/>
                    <a:pt x="42" y="263"/>
                  </a:cubicBezTo>
                  <a:cubicBezTo>
                    <a:pt x="42" y="264"/>
                    <a:pt x="41" y="266"/>
                    <a:pt x="41" y="268"/>
                  </a:cubicBezTo>
                  <a:cubicBezTo>
                    <a:pt x="41" y="268"/>
                    <a:pt x="40" y="268"/>
                    <a:pt x="40" y="269"/>
                  </a:cubicBezTo>
                  <a:cubicBezTo>
                    <a:pt x="40" y="270"/>
                    <a:pt x="39" y="271"/>
                    <a:pt x="39" y="271"/>
                  </a:cubicBezTo>
                  <a:cubicBezTo>
                    <a:pt x="39" y="271"/>
                    <a:pt x="39" y="272"/>
                    <a:pt x="39" y="273"/>
                  </a:cubicBezTo>
                  <a:cubicBezTo>
                    <a:pt x="40" y="273"/>
                    <a:pt x="40" y="274"/>
                    <a:pt x="40" y="276"/>
                  </a:cubicBezTo>
                  <a:cubicBezTo>
                    <a:pt x="40" y="277"/>
                    <a:pt x="39" y="277"/>
                    <a:pt x="38" y="278"/>
                  </a:cubicBezTo>
                  <a:cubicBezTo>
                    <a:pt x="38" y="278"/>
                    <a:pt x="38" y="278"/>
                    <a:pt x="38" y="279"/>
                  </a:cubicBezTo>
                  <a:cubicBezTo>
                    <a:pt x="38" y="279"/>
                    <a:pt x="38" y="279"/>
                    <a:pt x="39" y="279"/>
                  </a:cubicBezTo>
                  <a:cubicBezTo>
                    <a:pt x="39" y="281"/>
                    <a:pt x="39" y="281"/>
                    <a:pt x="38" y="282"/>
                  </a:cubicBezTo>
                  <a:cubicBezTo>
                    <a:pt x="38" y="283"/>
                    <a:pt x="36" y="283"/>
                    <a:pt x="34" y="283"/>
                  </a:cubicBezTo>
                  <a:cubicBezTo>
                    <a:pt x="31" y="283"/>
                    <a:pt x="28" y="283"/>
                    <a:pt x="26" y="283"/>
                  </a:cubicBezTo>
                  <a:cubicBezTo>
                    <a:pt x="24" y="283"/>
                    <a:pt x="22" y="282"/>
                    <a:pt x="21" y="282"/>
                  </a:cubicBezTo>
                  <a:cubicBezTo>
                    <a:pt x="21" y="282"/>
                    <a:pt x="21" y="281"/>
                    <a:pt x="21" y="281"/>
                  </a:cubicBezTo>
                  <a:cubicBezTo>
                    <a:pt x="21" y="280"/>
                    <a:pt x="21" y="280"/>
                    <a:pt x="21" y="280"/>
                  </a:cubicBezTo>
                  <a:cubicBezTo>
                    <a:pt x="21" y="279"/>
                    <a:pt x="21" y="279"/>
                    <a:pt x="22" y="278"/>
                  </a:cubicBezTo>
                  <a:cubicBezTo>
                    <a:pt x="22" y="277"/>
                    <a:pt x="22" y="275"/>
                    <a:pt x="23" y="273"/>
                  </a:cubicBezTo>
                  <a:cubicBezTo>
                    <a:pt x="23" y="272"/>
                    <a:pt x="24" y="271"/>
                    <a:pt x="25" y="270"/>
                  </a:cubicBezTo>
                  <a:cubicBezTo>
                    <a:pt x="25" y="269"/>
                    <a:pt x="25" y="269"/>
                    <a:pt x="25" y="268"/>
                  </a:cubicBezTo>
                  <a:cubicBezTo>
                    <a:pt x="25" y="268"/>
                    <a:pt x="25" y="268"/>
                    <a:pt x="25" y="267"/>
                  </a:cubicBezTo>
                  <a:cubicBezTo>
                    <a:pt x="24" y="261"/>
                    <a:pt x="23" y="257"/>
                    <a:pt x="23" y="256"/>
                  </a:cubicBezTo>
                  <a:cubicBezTo>
                    <a:pt x="23" y="254"/>
                    <a:pt x="23" y="253"/>
                    <a:pt x="23" y="252"/>
                  </a:cubicBezTo>
                  <a:cubicBezTo>
                    <a:pt x="22" y="248"/>
                    <a:pt x="21" y="245"/>
                    <a:pt x="21" y="242"/>
                  </a:cubicBezTo>
                  <a:cubicBezTo>
                    <a:pt x="20" y="238"/>
                    <a:pt x="20" y="235"/>
                    <a:pt x="21" y="232"/>
                  </a:cubicBezTo>
                  <a:cubicBezTo>
                    <a:pt x="21" y="228"/>
                    <a:pt x="22" y="225"/>
                    <a:pt x="22" y="221"/>
                  </a:cubicBezTo>
                  <a:cubicBezTo>
                    <a:pt x="22" y="216"/>
                    <a:pt x="23" y="213"/>
                    <a:pt x="23" y="212"/>
                  </a:cubicBezTo>
                  <a:cubicBezTo>
                    <a:pt x="22" y="210"/>
                    <a:pt x="22" y="208"/>
                    <a:pt x="23" y="206"/>
                  </a:cubicBezTo>
                  <a:cubicBezTo>
                    <a:pt x="23" y="203"/>
                    <a:pt x="23" y="201"/>
                    <a:pt x="23" y="200"/>
                  </a:cubicBezTo>
                  <a:cubicBezTo>
                    <a:pt x="23" y="199"/>
                    <a:pt x="23" y="198"/>
                    <a:pt x="23" y="197"/>
                  </a:cubicBezTo>
                  <a:cubicBezTo>
                    <a:pt x="23" y="195"/>
                    <a:pt x="23" y="192"/>
                    <a:pt x="23" y="190"/>
                  </a:cubicBezTo>
                  <a:cubicBezTo>
                    <a:pt x="21" y="176"/>
                    <a:pt x="20" y="165"/>
                    <a:pt x="20" y="156"/>
                  </a:cubicBezTo>
                  <a:cubicBezTo>
                    <a:pt x="19" y="154"/>
                    <a:pt x="19" y="151"/>
                    <a:pt x="20" y="149"/>
                  </a:cubicBezTo>
                  <a:cubicBezTo>
                    <a:pt x="20" y="149"/>
                    <a:pt x="20" y="148"/>
                    <a:pt x="20" y="147"/>
                  </a:cubicBezTo>
                  <a:cubicBezTo>
                    <a:pt x="19" y="147"/>
                    <a:pt x="18" y="147"/>
                    <a:pt x="18" y="146"/>
                  </a:cubicBezTo>
                  <a:cubicBezTo>
                    <a:pt x="18" y="144"/>
                    <a:pt x="18" y="143"/>
                    <a:pt x="18" y="143"/>
                  </a:cubicBezTo>
                  <a:cubicBezTo>
                    <a:pt x="18" y="138"/>
                    <a:pt x="19" y="133"/>
                    <a:pt x="20" y="128"/>
                  </a:cubicBezTo>
                  <a:cubicBezTo>
                    <a:pt x="20" y="125"/>
                    <a:pt x="20" y="122"/>
                    <a:pt x="21" y="117"/>
                  </a:cubicBezTo>
                  <a:cubicBezTo>
                    <a:pt x="20" y="118"/>
                    <a:pt x="20" y="117"/>
                    <a:pt x="21" y="114"/>
                  </a:cubicBezTo>
                  <a:cubicBezTo>
                    <a:pt x="21" y="114"/>
                    <a:pt x="21" y="114"/>
                    <a:pt x="20" y="114"/>
                  </a:cubicBezTo>
                  <a:cubicBezTo>
                    <a:pt x="20" y="114"/>
                    <a:pt x="20" y="114"/>
                    <a:pt x="19" y="113"/>
                  </a:cubicBezTo>
                  <a:cubicBezTo>
                    <a:pt x="19" y="113"/>
                    <a:pt x="18" y="113"/>
                    <a:pt x="17" y="112"/>
                  </a:cubicBezTo>
                  <a:cubicBezTo>
                    <a:pt x="17" y="111"/>
                    <a:pt x="16" y="111"/>
                    <a:pt x="15" y="110"/>
                  </a:cubicBezTo>
                  <a:cubicBezTo>
                    <a:pt x="13" y="109"/>
                    <a:pt x="12" y="109"/>
                    <a:pt x="11" y="108"/>
                  </a:cubicBezTo>
                  <a:cubicBezTo>
                    <a:pt x="10" y="107"/>
                    <a:pt x="10" y="107"/>
                    <a:pt x="10" y="107"/>
                  </a:cubicBezTo>
                  <a:cubicBezTo>
                    <a:pt x="9" y="107"/>
                    <a:pt x="8" y="106"/>
                    <a:pt x="7" y="106"/>
                  </a:cubicBezTo>
                  <a:cubicBezTo>
                    <a:pt x="7" y="105"/>
                    <a:pt x="6" y="104"/>
                    <a:pt x="5" y="104"/>
                  </a:cubicBezTo>
                  <a:cubicBezTo>
                    <a:pt x="4" y="103"/>
                    <a:pt x="3" y="102"/>
                    <a:pt x="1" y="99"/>
                  </a:cubicBezTo>
                  <a:cubicBezTo>
                    <a:pt x="0" y="96"/>
                    <a:pt x="0" y="94"/>
                    <a:pt x="1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3" name="Rectangle 62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63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3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6389038" y="2060763"/>
            <a:ext cx="2262188" cy="2921000"/>
            <a:chOff x="4015" y="1257"/>
            <a:chExt cx="1425" cy="1840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5013" y="1257"/>
              <a:ext cx="427" cy="1813"/>
            </a:xfrm>
            <a:custGeom>
              <a:avLst/>
              <a:gdLst>
                <a:gd name="T0" fmla="*/ 40 w 63"/>
                <a:gd name="T1" fmla="*/ 243 h 268"/>
                <a:gd name="T2" fmla="*/ 16 w 63"/>
                <a:gd name="T3" fmla="*/ 68 h 268"/>
                <a:gd name="T4" fmla="*/ 62 w 63"/>
                <a:gd name="T5" fmla="*/ 90 h 268"/>
                <a:gd name="T6" fmla="*/ 58 w 63"/>
                <a:gd name="T7" fmla="*/ 95 h 268"/>
                <a:gd name="T8" fmla="*/ 48 w 63"/>
                <a:gd name="T9" fmla="*/ 97 h 268"/>
                <a:gd name="T10" fmla="*/ 51 w 63"/>
                <a:gd name="T11" fmla="*/ 104 h 268"/>
                <a:gd name="T12" fmla="*/ 53 w 63"/>
                <a:gd name="T13" fmla="*/ 108 h 268"/>
                <a:gd name="T14" fmla="*/ 54 w 63"/>
                <a:gd name="T15" fmla="*/ 110 h 268"/>
                <a:gd name="T16" fmla="*/ 57 w 63"/>
                <a:gd name="T17" fmla="*/ 144 h 268"/>
                <a:gd name="T18" fmla="*/ 48 w 63"/>
                <a:gd name="T19" fmla="*/ 163 h 268"/>
                <a:gd name="T20" fmla="*/ 49 w 63"/>
                <a:gd name="T21" fmla="*/ 241 h 268"/>
                <a:gd name="T22" fmla="*/ 52 w 63"/>
                <a:gd name="T23" fmla="*/ 250 h 268"/>
                <a:gd name="T24" fmla="*/ 53 w 63"/>
                <a:gd name="T25" fmla="*/ 251 h 268"/>
                <a:gd name="T26" fmla="*/ 57 w 63"/>
                <a:gd name="T27" fmla="*/ 257 h 268"/>
                <a:gd name="T28" fmla="*/ 51 w 63"/>
                <a:gd name="T29" fmla="*/ 268 h 268"/>
                <a:gd name="T30" fmla="*/ 47 w 63"/>
                <a:gd name="T31" fmla="*/ 266 h 268"/>
                <a:gd name="T32" fmla="*/ 28 w 63"/>
                <a:gd name="T33" fmla="*/ 268 h 268"/>
                <a:gd name="T34" fmla="*/ 18 w 63"/>
                <a:gd name="T35" fmla="*/ 267 h 268"/>
                <a:gd name="T36" fmla="*/ 24 w 63"/>
                <a:gd name="T37" fmla="*/ 261 h 268"/>
                <a:gd name="T38" fmla="*/ 24 w 63"/>
                <a:gd name="T39" fmla="*/ 197 h 268"/>
                <a:gd name="T40" fmla="*/ 18 w 63"/>
                <a:gd name="T41" fmla="*/ 168 h 268"/>
                <a:gd name="T42" fmla="*/ 14 w 63"/>
                <a:gd name="T43" fmla="*/ 120 h 268"/>
                <a:gd name="T44" fmla="*/ 17 w 63"/>
                <a:gd name="T45" fmla="*/ 102 h 268"/>
                <a:gd name="T46" fmla="*/ 16 w 63"/>
                <a:gd name="T47" fmla="*/ 99 h 268"/>
                <a:gd name="T48" fmla="*/ 7 w 63"/>
                <a:gd name="T49" fmla="*/ 99 h 268"/>
                <a:gd name="T50" fmla="*/ 5 w 63"/>
                <a:gd name="T51" fmla="*/ 94 h 268"/>
                <a:gd name="T52" fmla="*/ 7 w 63"/>
                <a:gd name="T53" fmla="*/ 91 h 268"/>
                <a:gd name="T54" fmla="*/ 10 w 63"/>
                <a:gd name="T55" fmla="*/ 95 h 268"/>
                <a:gd name="T56" fmla="*/ 11 w 63"/>
                <a:gd name="T57" fmla="*/ 91 h 268"/>
                <a:gd name="T58" fmla="*/ 4 w 63"/>
                <a:gd name="T59" fmla="*/ 87 h 268"/>
                <a:gd name="T60" fmla="*/ 2 w 63"/>
                <a:gd name="T61" fmla="*/ 85 h 268"/>
                <a:gd name="T62" fmla="*/ 7 w 63"/>
                <a:gd name="T63" fmla="*/ 86 h 268"/>
                <a:gd name="T64" fmla="*/ 8 w 63"/>
                <a:gd name="T65" fmla="*/ 85 h 268"/>
                <a:gd name="T66" fmla="*/ 14 w 63"/>
                <a:gd name="T67" fmla="*/ 86 h 268"/>
                <a:gd name="T68" fmla="*/ 18 w 63"/>
                <a:gd name="T69" fmla="*/ 85 h 268"/>
                <a:gd name="T70" fmla="*/ 17 w 63"/>
                <a:gd name="T71" fmla="*/ 76 h 268"/>
                <a:gd name="T72" fmla="*/ 16 w 63"/>
                <a:gd name="T73" fmla="*/ 73 h 268"/>
                <a:gd name="T74" fmla="*/ 24 w 63"/>
                <a:gd name="T75" fmla="*/ 45 h 268"/>
                <a:gd name="T76" fmla="*/ 18 w 63"/>
                <a:gd name="T77" fmla="*/ 30 h 268"/>
                <a:gd name="T78" fmla="*/ 16 w 63"/>
                <a:gd name="T79" fmla="*/ 24 h 268"/>
                <a:gd name="T80" fmla="*/ 17 w 63"/>
                <a:gd name="T81" fmla="*/ 19 h 268"/>
                <a:gd name="T82" fmla="*/ 18 w 63"/>
                <a:gd name="T83" fmla="*/ 11 h 268"/>
                <a:gd name="T84" fmla="*/ 32 w 63"/>
                <a:gd name="T85" fmla="*/ 1 h 268"/>
                <a:gd name="T86" fmla="*/ 51 w 63"/>
                <a:gd name="T87" fmla="*/ 39 h 268"/>
                <a:gd name="T88" fmla="*/ 57 w 63"/>
                <a:gd name="T89" fmla="*/ 44 h 268"/>
                <a:gd name="T90" fmla="*/ 62 w 63"/>
                <a:gd name="T91" fmla="*/ 55 h 268"/>
                <a:gd name="T92" fmla="*/ 62 w 63"/>
                <a:gd name="T93" fmla="*/ 66 h 268"/>
                <a:gd name="T94" fmla="*/ 63 w 63"/>
                <a:gd name="T95" fmla="*/ 8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3" h="268">
                  <a:moveTo>
                    <a:pt x="40" y="233"/>
                  </a:moveTo>
                  <a:cubicBezTo>
                    <a:pt x="38" y="242"/>
                    <a:pt x="40" y="249"/>
                    <a:pt x="40" y="249"/>
                  </a:cubicBezTo>
                  <a:cubicBezTo>
                    <a:pt x="40" y="249"/>
                    <a:pt x="40" y="247"/>
                    <a:pt x="40" y="243"/>
                  </a:cubicBezTo>
                  <a:cubicBezTo>
                    <a:pt x="41" y="239"/>
                    <a:pt x="40" y="233"/>
                    <a:pt x="40" y="233"/>
                  </a:cubicBezTo>
                  <a:moveTo>
                    <a:pt x="16" y="69"/>
                  </a:moveTo>
                  <a:cubicBezTo>
                    <a:pt x="16" y="69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moveTo>
                    <a:pt x="63" y="84"/>
                  </a:moveTo>
                  <a:cubicBezTo>
                    <a:pt x="63" y="86"/>
                    <a:pt x="63" y="89"/>
                    <a:pt x="62" y="90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1" y="94"/>
                    <a:pt x="61" y="94"/>
                  </a:cubicBezTo>
                  <a:cubicBezTo>
                    <a:pt x="60" y="95"/>
                    <a:pt x="58" y="95"/>
                    <a:pt x="58" y="95"/>
                  </a:cubicBezTo>
                  <a:cubicBezTo>
                    <a:pt x="56" y="95"/>
                    <a:pt x="52" y="95"/>
                    <a:pt x="47" y="95"/>
                  </a:cubicBezTo>
                  <a:cubicBezTo>
                    <a:pt x="48" y="96"/>
                    <a:pt x="48" y="96"/>
                    <a:pt x="48" y="96"/>
                  </a:cubicBezTo>
                  <a:cubicBezTo>
                    <a:pt x="48" y="96"/>
                    <a:pt x="48" y="97"/>
                    <a:pt x="48" y="97"/>
                  </a:cubicBezTo>
                  <a:cubicBezTo>
                    <a:pt x="49" y="97"/>
                    <a:pt x="50" y="100"/>
                    <a:pt x="51" y="101"/>
                  </a:cubicBezTo>
                  <a:cubicBezTo>
                    <a:pt x="51" y="102"/>
                    <a:pt x="51" y="102"/>
                    <a:pt x="51" y="102"/>
                  </a:cubicBezTo>
                  <a:cubicBezTo>
                    <a:pt x="51" y="103"/>
                    <a:pt x="51" y="103"/>
                    <a:pt x="51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1" y="104"/>
                    <a:pt x="51" y="105"/>
                    <a:pt x="51" y="105"/>
                  </a:cubicBezTo>
                  <a:cubicBezTo>
                    <a:pt x="52" y="106"/>
                    <a:pt x="53" y="107"/>
                    <a:pt x="53" y="108"/>
                  </a:cubicBezTo>
                  <a:cubicBezTo>
                    <a:pt x="53" y="108"/>
                    <a:pt x="53" y="109"/>
                    <a:pt x="54" y="109"/>
                  </a:cubicBezTo>
                  <a:cubicBezTo>
                    <a:pt x="54" y="109"/>
                    <a:pt x="54" y="109"/>
                    <a:pt x="54" y="110"/>
                  </a:cubicBezTo>
                  <a:cubicBezTo>
                    <a:pt x="54" y="110"/>
                    <a:pt x="54" y="110"/>
                    <a:pt x="54" y="110"/>
                  </a:cubicBezTo>
                  <a:cubicBezTo>
                    <a:pt x="54" y="112"/>
                    <a:pt x="53" y="115"/>
                    <a:pt x="55" y="116"/>
                  </a:cubicBezTo>
                  <a:cubicBezTo>
                    <a:pt x="56" y="117"/>
                    <a:pt x="57" y="124"/>
                    <a:pt x="57" y="126"/>
                  </a:cubicBezTo>
                  <a:cubicBezTo>
                    <a:pt x="57" y="129"/>
                    <a:pt x="56" y="142"/>
                    <a:pt x="57" y="144"/>
                  </a:cubicBezTo>
                  <a:cubicBezTo>
                    <a:pt x="57" y="146"/>
                    <a:pt x="57" y="159"/>
                    <a:pt x="57" y="161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3"/>
                    <a:pt x="48" y="163"/>
                    <a:pt x="48" y="163"/>
                  </a:cubicBezTo>
                  <a:cubicBezTo>
                    <a:pt x="48" y="163"/>
                    <a:pt x="41" y="179"/>
                    <a:pt x="42" y="186"/>
                  </a:cubicBezTo>
                  <a:cubicBezTo>
                    <a:pt x="44" y="193"/>
                    <a:pt x="48" y="197"/>
                    <a:pt x="50" y="212"/>
                  </a:cubicBezTo>
                  <a:cubicBezTo>
                    <a:pt x="52" y="227"/>
                    <a:pt x="49" y="238"/>
                    <a:pt x="49" y="241"/>
                  </a:cubicBezTo>
                  <a:cubicBezTo>
                    <a:pt x="49" y="244"/>
                    <a:pt x="49" y="246"/>
                    <a:pt x="50" y="247"/>
                  </a:cubicBezTo>
                  <a:cubicBezTo>
                    <a:pt x="51" y="248"/>
                    <a:pt x="52" y="249"/>
                    <a:pt x="52" y="250"/>
                  </a:cubicBezTo>
                  <a:cubicBezTo>
                    <a:pt x="52" y="250"/>
                    <a:pt x="52" y="250"/>
                    <a:pt x="52" y="250"/>
                  </a:cubicBezTo>
                  <a:cubicBezTo>
                    <a:pt x="52" y="250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4" y="251"/>
                    <a:pt x="57" y="255"/>
                    <a:pt x="57" y="257"/>
                  </a:cubicBezTo>
                  <a:cubicBezTo>
                    <a:pt x="56" y="259"/>
                    <a:pt x="54" y="261"/>
                    <a:pt x="54" y="263"/>
                  </a:cubicBezTo>
                  <a:cubicBezTo>
                    <a:pt x="54" y="265"/>
                    <a:pt x="53" y="268"/>
                    <a:pt x="53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49" y="266"/>
                    <a:pt x="48" y="266"/>
                  </a:cubicBezTo>
                  <a:cubicBezTo>
                    <a:pt x="47" y="266"/>
                    <a:pt x="47" y="266"/>
                    <a:pt x="47" y="266"/>
                  </a:cubicBezTo>
                  <a:cubicBezTo>
                    <a:pt x="45" y="266"/>
                    <a:pt x="45" y="268"/>
                    <a:pt x="44" y="268"/>
                  </a:cubicBezTo>
                  <a:cubicBezTo>
                    <a:pt x="44" y="268"/>
                    <a:pt x="42" y="268"/>
                    <a:pt x="39" y="268"/>
                  </a:cubicBezTo>
                  <a:cubicBezTo>
                    <a:pt x="34" y="268"/>
                    <a:pt x="28" y="268"/>
                    <a:pt x="28" y="268"/>
                  </a:cubicBezTo>
                  <a:cubicBezTo>
                    <a:pt x="27" y="267"/>
                    <a:pt x="27" y="267"/>
                    <a:pt x="27" y="267"/>
                  </a:cubicBezTo>
                  <a:cubicBezTo>
                    <a:pt x="27" y="267"/>
                    <a:pt x="27" y="268"/>
                    <a:pt x="26" y="268"/>
                  </a:cubicBezTo>
                  <a:cubicBezTo>
                    <a:pt x="24" y="268"/>
                    <a:pt x="18" y="267"/>
                    <a:pt x="18" y="267"/>
                  </a:cubicBezTo>
                  <a:cubicBezTo>
                    <a:pt x="17" y="266"/>
                    <a:pt x="17" y="266"/>
                    <a:pt x="17" y="266"/>
                  </a:cubicBezTo>
                  <a:cubicBezTo>
                    <a:pt x="17" y="266"/>
                    <a:pt x="21" y="263"/>
                    <a:pt x="22" y="262"/>
                  </a:cubicBezTo>
                  <a:cubicBezTo>
                    <a:pt x="22" y="262"/>
                    <a:pt x="23" y="261"/>
                    <a:pt x="24" y="261"/>
                  </a:cubicBezTo>
                  <a:cubicBezTo>
                    <a:pt x="25" y="260"/>
                    <a:pt x="29" y="257"/>
                    <a:pt x="30" y="250"/>
                  </a:cubicBezTo>
                  <a:cubicBezTo>
                    <a:pt x="30" y="243"/>
                    <a:pt x="27" y="231"/>
                    <a:pt x="25" y="216"/>
                  </a:cubicBezTo>
                  <a:cubicBezTo>
                    <a:pt x="23" y="201"/>
                    <a:pt x="24" y="197"/>
                    <a:pt x="24" y="197"/>
                  </a:cubicBezTo>
                  <a:cubicBezTo>
                    <a:pt x="24" y="197"/>
                    <a:pt x="22" y="195"/>
                    <a:pt x="22" y="192"/>
                  </a:cubicBezTo>
                  <a:cubicBezTo>
                    <a:pt x="22" y="190"/>
                    <a:pt x="22" y="186"/>
                    <a:pt x="22" y="186"/>
                  </a:cubicBezTo>
                  <a:cubicBezTo>
                    <a:pt x="22" y="186"/>
                    <a:pt x="19" y="174"/>
                    <a:pt x="18" y="168"/>
                  </a:cubicBezTo>
                  <a:cubicBezTo>
                    <a:pt x="12" y="168"/>
                    <a:pt x="12" y="168"/>
                    <a:pt x="12" y="168"/>
                  </a:cubicBezTo>
                  <a:cubicBezTo>
                    <a:pt x="12" y="168"/>
                    <a:pt x="13" y="160"/>
                    <a:pt x="13" y="144"/>
                  </a:cubicBezTo>
                  <a:cubicBezTo>
                    <a:pt x="13" y="129"/>
                    <a:pt x="15" y="129"/>
                    <a:pt x="14" y="120"/>
                  </a:cubicBezTo>
                  <a:cubicBezTo>
                    <a:pt x="14" y="112"/>
                    <a:pt x="17" y="105"/>
                    <a:pt x="17" y="102"/>
                  </a:cubicBezTo>
                  <a:cubicBezTo>
                    <a:pt x="17" y="102"/>
                    <a:pt x="18" y="102"/>
                    <a:pt x="19" y="101"/>
                  </a:cubicBezTo>
                  <a:cubicBezTo>
                    <a:pt x="18" y="101"/>
                    <a:pt x="17" y="102"/>
                    <a:pt x="17" y="102"/>
                  </a:cubicBezTo>
                  <a:cubicBezTo>
                    <a:pt x="16" y="102"/>
                    <a:pt x="17" y="101"/>
                    <a:pt x="17" y="100"/>
                  </a:cubicBezTo>
                  <a:cubicBezTo>
                    <a:pt x="17" y="100"/>
                    <a:pt x="18" y="99"/>
                    <a:pt x="18" y="98"/>
                  </a:cubicBezTo>
                  <a:cubicBezTo>
                    <a:pt x="17" y="99"/>
                    <a:pt x="17" y="99"/>
                    <a:pt x="16" y="99"/>
                  </a:cubicBezTo>
                  <a:cubicBezTo>
                    <a:pt x="15" y="99"/>
                    <a:pt x="12" y="99"/>
                    <a:pt x="11" y="99"/>
                  </a:cubicBezTo>
                  <a:cubicBezTo>
                    <a:pt x="10" y="99"/>
                    <a:pt x="8" y="99"/>
                    <a:pt x="8" y="99"/>
                  </a:cubicBezTo>
                  <a:cubicBezTo>
                    <a:pt x="8" y="99"/>
                    <a:pt x="8" y="99"/>
                    <a:pt x="7" y="99"/>
                  </a:cubicBezTo>
                  <a:cubicBezTo>
                    <a:pt x="7" y="99"/>
                    <a:pt x="7" y="98"/>
                    <a:pt x="7" y="98"/>
                  </a:cubicBezTo>
                  <a:cubicBezTo>
                    <a:pt x="6" y="97"/>
                    <a:pt x="7" y="97"/>
                    <a:pt x="6" y="97"/>
                  </a:cubicBezTo>
                  <a:cubicBezTo>
                    <a:pt x="6" y="96"/>
                    <a:pt x="5" y="95"/>
                    <a:pt x="5" y="94"/>
                  </a:cubicBezTo>
                  <a:cubicBezTo>
                    <a:pt x="5" y="93"/>
                    <a:pt x="6" y="93"/>
                    <a:pt x="6" y="93"/>
                  </a:cubicBezTo>
                  <a:cubicBezTo>
                    <a:pt x="5" y="93"/>
                    <a:pt x="6" y="92"/>
                    <a:pt x="6" y="92"/>
                  </a:cubicBezTo>
                  <a:cubicBezTo>
                    <a:pt x="6" y="91"/>
                    <a:pt x="6" y="91"/>
                    <a:pt x="7" y="91"/>
                  </a:cubicBezTo>
                  <a:cubicBezTo>
                    <a:pt x="7" y="91"/>
                    <a:pt x="7" y="92"/>
                    <a:pt x="7" y="93"/>
                  </a:cubicBezTo>
                  <a:cubicBezTo>
                    <a:pt x="7" y="94"/>
                    <a:pt x="8" y="95"/>
                    <a:pt x="8" y="95"/>
                  </a:cubicBezTo>
                  <a:cubicBezTo>
                    <a:pt x="8" y="96"/>
                    <a:pt x="9" y="96"/>
                    <a:pt x="10" y="95"/>
                  </a:cubicBezTo>
                  <a:cubicBezTo>
                    <a:pt x="10" y="95"/>
                    <a:pt x="12" y="94"/>
                    <a:pt x="13" y="94"/>
                  </a:cubicBezTo>
                  <a:cubicBezTo>
                    <a:pt x="14" y="94"/>
                    <a:pt x="14" y="94"/>
                    <a:pt x="15" y="93"/>
                  </a:cubicBezTo>
                  <a:cubicBezTo>
                    <a:pt x="14" y="92"/>
                    <a:pt x="12" y="91"/>
                    <a:pt x="11" y="91"/>
                  </a:cubicBezTo>
                  <a:cubicBezTo>
                    <a:pt x="10" y="91"/>
                    <a:pt x="9" y="90"/>
                    <a:pt x="8" y="89"/>
                  </a:cubicBezTo>
                  <a:cubicBezTo>
                    <a:pt x="7" y="89"/>
                    <a:pt x="5" y="89"/>
                    <a:pt x="5" y="88"/>
                  </a:cubicBezTo>
                  <a:cubicBezTo>
                    <a:pt x="5" y="88"/>
                    <a:pt x="4" y="88"/>
                    <a:pt x="4" y="87"/>
                  </a:cubicBezTo>
                  <a:cubicBezTo>
                    <a:pt x="3" y="87"/>
                    <a:pt x="1" y="86"/>
                    <a:pt x="0" y="86"/>
                  </a:cubicBezTo>
                  <a:cubicBezTo>
                    <a:pt x="0" y="85"/>
                    <a:pt x="0" y="85"/>
                    <a:pt x="1" y="85"/>
                  </a:cubicBezTo>
                  <a:cubicBezTo>
                    <a:pt x="1" y="85"/>
                    <a:pt x="1" y="85"/>
                    <a:pt x="2" y="85"/>
                  </a:cubicBezTo>
                  <a:cubicBezTo>
                    <a:pt x="2" y="85"/>
                    <a:pt x="3" y="86"/>
                    <a:pt x="3" y="85"/>
                  </a:cubicBezTo>
                  <a:cubicBezTo>
                    <a:pt x="3" y="85"/>
                    <a:pt x="4" y="85"/>
                    <a:pt x="4" y="85"/>
                  </a:cubicBezTo>
                  <a:cubicBezTo>
                    <a:pt x="4" y="85"/>
                    <a:pt x="6" y="86"/>
                    <a:pt x="7" y="86"/>
                  </a:cubicBezTo>
                  <a:cubicBezTo>
                    <a:pt x="8" y="87"/>
                    <a:pt x="8" y="86"/>
                    <a:pt x="10" y="87"/>
                  </a:cubicBezTo>
                  <a:cubicBezTo>
                    <a:pt x="11" y="87"/>
                    <a:pt x="11" y="86"/>
                    <a:pt x="10" y="86"/>
                  </a:cubicBezTo>
                  <a:cubicBezTo>
                    <a:pt x="10" y="85"/>
                    <a:pt x="9" y="85"/>
                    <a:pt x="8" y="85"/>
                  </a:cubicBezTo>
                  <a:cubicBezTo>
                    <a:pt x="8" y="84"/>
                    <a:pt x="8" y="84"/>
                    <a:pt x="9" y="84"/>
                  </a:cubicBezTo>
                  <a:cubicBezTo>
                    <a:pt x="9" y="83"/>
                    <a:pt x="10" y="83"/>
                    <a:pt x="11" y="84"/>
                  </a:cubicBezTo>
                  <a:cubicBezTo>
                    <a:pt x="12" y="84"/>
                    <a:pt x="13" y="85"/>
                    <a:pt x="14" y="86"/>
                  </a:cubicBezTo>
                  <a:cubicBezTo>
                    <a:pt x="14" y="86"/>
                    <a:pt x="16" y="86"/>
                    <a:pt x="16" y="87"/>
                  </a:cubicBezTo>
                  <a:cubicBezTo>
                    <a:pt x="16" y="87"/>
                    <a:pt x="17" y="87"/>
                    <a:pt x="17" y="87"/>
                  </a:cubicBezTo>
                  <a:cubicBezTo>
                    <a:pt x="17" y="87"/>
                    <a:pt x="18" y="86"/>
                    <a:pt x="18" y="85"/>
                  </a:cubicBezTo>
                  <a:cubicBezTo>
                    <a:pt x="19" y="82"/>
                    <a:pt x="18" y="79"/>
                    <a:pt x="18" y="79"/>
                  </a:cubicBezTo>
                  <a:cubicBezTo>
                    <a:pt x="18" y="78"/>
                    <a:pt x="17" y="77"/>
                    <a:pt x="17" y="76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7" y="77"/>
                    <a:pt x="17" y="76"/>
                    <a:pt x="17" y="75"/>
                  </a:cubicBezTo>
                  <a:cubicBezTo>
                    <a:pt x="17" y="74"/>
                    <a:pt x="17" y="74"/>
                    <a:pt x="16" y="74"/>
                  </a:cubicBezTo>
                  <a:cubicBezTo>
                    <a:pt x="16" y="73"/>
                    <a:pt x="16" y="73"/>
                    <a:pt x="16" y="73"/>
                  </a:cubicBezTo>
                  <a:cubicBezTo>
                    <a:pt x="14" y="71"/>
                    <a:pt x="15" y="69"/>
                    <a:pt x="15" y="66"/>
                  </a:cubicBezTo>
                  <a:cubicBezTo>
                    <a:pt x="15" y="64"/>
                    <a:pt x="15" y="57"/>
                    <a:pt x="19" y="53"/>
                  </a:cubicBezTo>
                  <a:cubicBezTo>
                    <a:pt x="23" y="49"/>
                    <a:pt x="24" y="48"/>
                    <a:pt x="24" y="45"/>
                  </a:cubicBezTo>
                  <a:cubicBezTo>
                    <a:pt x="25" y="42"/>
                    <a:pt x="25" y="35"/>
                    <a:pt x="25" y="34"/>
                  </a:cubicBezTo>
                  <a:cubicBezTo>
                    <a:pt x="25" y="33"/>
                    <a:pt x="24" y="31"/>
                    <a:pt x="23" y="31"/>
                  </a:cubicBezTo>
                  <a:cubicBezTo>
                    <a:pt x="21" y="31"/>
                    <a:pt x="19" y="31"/>
                    <a:pt x="18" y="30"/>
                  </a:cubicBezTo>
                  <a:cubicBezTo>
                    <a:pt x="17" y="30"/>
                    <a:pt x="16" y="28"/>
                    <a:pt x="17" y="26"/>
                  </a:cubicBezTo>
                  <a:cubicBezTo>
                    <a:pt x="17" y="26"/>
                    <a:pt x="17" y="25"/>
                    <a:pt x="16" y="25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6" y="23"/>
                    <a:pt x="16" y="23"/>
                    <a:pt x="16" y="22"/>
                  </a:cubicBezTo>
                  <a:cubicBezTo>
                    <a:pt x="16" y="22"/>
                    <a:pt x="16" y="22"/>
                    <a:pt x="16" y="21"/>
                  </a:cubicBezTo>
                  <a:cubicBezTo>
                    <a:pt x="17" y="20"/>
                    <a:pt x="17" y="19"/>
                    <a:pt x="17" y="19"/>
                  </a:cubicBezTo>
                  <a:cubicBezTo>
                    <a:pt x="17" y="19"/>
                    <a:pt x="16" y="19"/>
                    <a:pt x="15" y="18"/>
                  </a:cubicBezTo>
                  <a:cubicBezTo>
                    <a:pt x="15" y="17"/>
                    <a:pt x="18" y="16"/>
                    <a:pt x="18" y="14"/>
                  </a:cubicBezTo>
                  <a:cubicBezTo>
                    <a:pt x="18" y="13"/>
                    <a:pt x="18" y="12"/>
                    <a:pt x="18" y="11"/>
                  </a:cubicBezTo>
                  <a:cubicBezTo>
                    <a:pt x="19" y="10"/>
                    <a:pt x="22" y="5"/>
                    <a:pt x="23" y="4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3"/>
                    <a:pt x="24" y="0"/>
                    <a:pt x="32" y="1"/>
                  </a:cubicBezTo>
                  <a:cubicBezTo>
                    <a:pt x="39" y="1"/>
                    <a:pt x="45" y="3"/>
                    <a:pt x="47" y="8"/>
                  </a:cubicBezTo>
                  <a:cubicBezTo>
                    <a:pt x="49" y="14"/>
                    <a:pt x="49" y="23"/>
                    <a:pt x="49" y="28"/>
                  </a:cubicBezTo>
                  <a:cubicBezTo>
                    <a:pt x="49" y="34"/>
                    <a:pt x="51" y="39"/>
                    <a:pt x="51" y="39"/>
                  </a:cubicBezTo>
                  <a:cubicBezTo>
                    <a:pt x="52" y="40"/>
                    <a:pt x="53" y="40"/>
                    <a:pt x="53" y="40"/>
                  </a:cubicBezTo>
                  <a:cubicBezTo>
                    <a:pt x="54" y="40"/>
                    <a:pt x="55" y="42"/>
                    <a:pt x="55" y="42"/>
                  </a:cubicBezTo>
                  <a:cubicBezTo>
                    <a:pt x="55" y="42"/>
                    <a:pt x="57" y="43"/>
                    <a:pt x="57" y="44"/>
                  </a:cubicBezTo>
                  <a:cubicBezTo>
                    <a:pt x="57" y="45"/>
                    <a:pt x="58" y="45"/>
                    <a:pt x="59" y="46"/>
                  </a:cubicBezTo>
                  <a:cubicBezTo>
                    <a:pt x="59" y="47"/>
                    <a:pt x="61" y="48"/>
                    <a:pt x="61" y="50"/>
                  </a:cubicBezTo>
                  <a:cubicBezTo>
                    <a:pt x="61" y="52"/>
                    <a:pt x="62" y="53"/>
                    <a:pt x="62" y="55"/>
                  </a:cubicBezTo>
                  <a:cubicBezTo>
                    <a:pt x="62" y="56"/>
                    <a:pt x="61" y="58"/>
                    <a:pt x="62" y="59"/>
                  </a:cubicBezTo>
                  <a:cubicBezTo>
                    <a:pt x="62" y="60"/>
                    <a:pt x="62" y="61"/>
                    <a:pt x="62" y="62"/>
                  </a:cubicBezTo>
                  <a:cubicBezTo>
                    <a:pt x="62" y="62"/>
                    <a:pt x="62" y="64"/>
                    <a:pt x="62" y="66"/>
                  </a:cubicBezTo>
                  <a:cubicBezTo>
                    <a:pt x="62" y="67"/>
                    <a:pt x="62" y="70"/>
                    <a:pt x="62" y="72"/>
                  </a:cubicBezTo>
                  <a:cubicBezTo>
                    <a:pt x="62" y="73"/>
                    <a:pt x="63" y="76"/>
                    <a:pt x="63" y="78"/>
                  </a:cubicBezTo>
                  <a:cubicBezTo>
                    <a:pt x="63" y="80"/>
                    <a:pt x="63" y="82"/>
                    <a:pt x="63" y="84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4015" y="1771"/>
              <a:ext cx="1093" cy="1326"/>
            </a:xfrm>
            <a:custGeom>
              <a:avLst/>
              <a:gdLst>
                <a:gd name="T0" fmla="*/ 154 w 161"/>
                <a:gd name="T1" fmla="*/ 183 h 196"/>
                <a:gd name="T2" fmla="*/ 150 w 161"/>
                <a:gd name="T3" fmla="*/ 166 h 196"/>
                <a:gd name="T4" fmla="*/ 108 w 161"/>
                <a:gd name="T5" fmla="*/ 142 h 196"/>
                <a:gd name="T6" fmla="*/ 109 w 161"/>
                <a:gd name="T7" fmla="*/ 135 h 196"/>
                <a:gd name="T8" fmla="*/ 104 w 161"/>
                <a:gd name="T9" fmla="*/ 133 h 196"/>
                <a:gd name="T10" fmla="*/ 101 w 161"/>
                <a:gd name="T11" fmla="*/ 134 h 196"/>
                <a:gd name="T12" fmla="*/ 95 w 161"/>
                <a:gd name="T13" fmla="*/ 142 h 196"/>
                <a:gd name="T14" fmla="*/ 72 w 161"/>
                <a:gd name="T15" fmla="*/ 146 h 196"/>
                <a:gd name="T16" fmla="*/ 79 w 161"/>
                <a:gd name="T17" fmla="*/ 152 h 196"/>
                <a:gd name="T18" fmla="*/ 60 w 161"/>
                <a:gd name="T19" fmla="*/ 154 h 196"/>
                <a:gd name="T20" fmla="*/ 57 w 161"/>
                <a:gd name="T21" fmla="*/ 139 h 196"/>
                <a:gd name="T22" fmla="*/ 54 w 161"/>
                <a:gd name="T23" fmla="*/ 141 h 196"/>
                <a:gd name="T24" fmla="*/ 53 w 161"/>
                <a:gd name="T25" fmla="*/ 142 h 196"/>
                <a:gd name="T26" fmla="*/ 50 w 161"/>
                <a:gd name="T27" fmla="*/ 137 h 196"/>
                <a:gd name="T28" fmla="*/ 47 w 161"/>
                <a:gd name="T29" fmla="*/ 140 h 196"/>
                <a:gd name="T30" fmla="*/ 44 w 161"/>
                <a:gd name="T31" fmla="*/ 147 h 196"/>
                <a:gd name="T32" fmla="*/ 25 w 161"/>
                <a:gd name="T33" fmla="*/ 112 h 196"/>
                <a:gd name="T34" fmla="*/ 38 w 161"/>
                <a:gd name="T35" fmla="*/ 107 h 196"/>
                <a:gd name="T36" fmla="*/ 27 w 161"/>
                <a:gd name="T37" fmla="*/ 126 h 196"/>
                <a:gd name="T38" fmla="*/ 32 w 161"/>
                <a:gd name="T39" fmla="*/ 118 h 196"/>
                <a:gd name="T40" fmla="*/ 36 w 161"/>
                <a:gd name="T41" fmla="*/ 144 h 196"/>
                <a:gd name="T42" fmla="*/ 24 w 161"/>
                <a:gd name="T43" fmla="*/ 166 h 196"/>
                <a:gd name="T44" fmla="*/ 41 w 161"/>
                <a:gd name="T45" fmla="*/ 160 h 196"/>
                <a:gd name="T46" fmla="*/ 44 w 161"/>
                <a:gd name="T47" fmla="*/ 184 h 196"/>
                <a:gd name="T48" fmla="*/ 51 w 161"/>
                <a:gd name="T49" fmla="*/ 153 h 196"/>
                <a:gd name="T50" fmla="*/ 55 w 161"/>
                <a:gd name="T51" fmla="*/ 155 h 196"/>
                <a:gd name="T52" fmla="*/ 53 w 161"/>
                <a:gd name="T53" fmla="*/ 151 h 196"/>
                <a:gd name="T54" fmla="*/ 52 w 161"/>
                <a:gd name="T55" fmla="*/ 151 h 196"/>
                <a:gd name="T56" fmla="*/ 50 w 161"/>
                <a:gd name="T57" fmla="*/ 143 h 196"/>
                <a:gd name="T58" fmla="*/ 48 w 161"/>
                <a:gd name="T59" fmla="*/ 150 h 196"/>
                <a:gd name="T60" fmla="*/ 46 w 161"/>
                <a:gd name="T61" fmla="*/ 151 h 196"/>
                <a:gd name="T62" fmla="*/ 56 w 161"/>
                <a:gd name="T63" fmla="*/ 183 h 196"/>
                <a:gd name="T64" fmla="*/ 55 w 161"/>
                <a:gd name="T65" fmla="*/ 155 h 196"/>
                <a:gd name="T66" fmla="*/ 70 w 161"/>
                <a:gd name="T67" fmla="*/ 160 h 196"/>
                <a:gd name="T68" fmla="*/ 76 w 161"/>
                <a:gd name="T69" fmla="*/ 164 h 196"/>
                <a:gd name="T70" fmla="*/ 75 w 161"/>
                <a:gd name="T71" fmla="*/ 164 h 196"/>
                <a:gd name="T72" fmla="*/ 77 w 161"/>
                <a:gd name="T73" fmla="*/ 178 h 196"/>
                <a:gd name="T74" fmla="*/ 84 w 161"/>
                <a:gd name="T75" fmla="*/ 185 h 196"/>
                <a:gd name="T76" fmla="*/ 98 w 161"/>
                <a:gd name="T77" fmla="*/ 169 h 196"/>
                <a:gd name="T78" fmla="*/ 111 w 161"/>
                <a:gd name="T79" fmla="*/ 186 h 196"/>
                <a:gd name="T80" fmla="*/ 114 w 161"/>
                <a:gd name="T81" fmla="*/ 177 h 196"/>
                <a:gd name="T82" fmla="*/ 91 w 161"/>
                <a:gd name="T83" fmla="*/ 161 h 196"/>
                <a:gd name="T84" fmla="*/ 92 w 161"/>
                <a:gd name="T85" fmla="*/ 169 h 196"/>
                <a:gd name="T86" fmla="*/ 98 w 161"/>
                <a:gd name="T87" fmla="*/ 155 h 196"/>
                <a:gd name="T88" fmla="*/ 99 w 161"/>
                <a:gd name="T89" fmla="*/ 156 h 196"/>
                <a:gd name="T90" fmla="*/ 103 w 161"/>
                <a:gd name="T91" fmla="*/ 146 h 196"/>
                <a:gd name="T92" fmla="*/ 102 w 161"/>
                <a:gd name="T93" fmla="*/ 146 h 196"/>
                <a:gd name="T94" fmla="*/ 110 w 161"/>
                <a:gd name="T95" fmla="*/ 154 h 196"/>
                <a:gd name="T96" fmla="*/ 105 w 161"/>
                <a:gd name="T97" fmla="*/ 151 h 196"/>
                <a:gd name="T98" fmla="*/ 110 w 161"/>
                <a:gd name="T99" fmla="*/ 145 h 196"/>
                <a:gd name="T100" fmla="*/ 105 w 161"/>
                <a:gd name="T101" fmla="*/ 160 h 196"/>
                <a:gd name="T102" fmla="*/ 87 w 161"/>
                <a:gd name="T103" fmla="*/ 154 h 196"/>
                <a:gd name="T104" fmla="*/ 86 w 161"/>
                <a:gd name="T105" fmla="*/ 159 h 196"/>
                <a:gd name="T106" fmla="*/ 144 w 161"/>
                <a:gd name="T107" fmla="*/ 165 h 196"/>
                <a:gd name="T108" fmla="*/ 148 w 161"/>
                <a:gd name="T109" fmla="*/ 126 h 196"/>
                <a:gd name="T110" fmla="*/ 78 w 161"/>
                <a:gd name="T111" fmla="*/ 42 h 196"/>
                <a:gd name="T112" fmla="*/ 78 w 161"/>
                <a:gd name="T113" fmla="*/ 16 h 196"/>
                <a:gd name="T114" fmla="*/ 31 w 161"/>
                <a:gd name="T115" fmla="*/ 43 h 196"/>
                <a:gd name="T116" fmla="*/ 15 w 161"/>
                <a:gd name="T117" fmla="*/ 11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1" h="196">
                  <a:moveTo>
                    <a:pt x="154" y="175"/>
                  </a:moveTo>
                  <a:cubicBezTo>
                    <a:pt x="156" y="175"/>
                    <a:pt x="156" y="177"/>
                    <a:pt x="156" y="177"/>
                  </a:cubicBezTo>
                  <a:cubicBezTo>
                    <a:pt x="154" y="177"/>
                    <a:pt x="154" y="177"/>
                    <a:pt x="154" y="177"/>
                  </a:cubicBezTo>
                  <a:cubicBezTo>
                    <a:pt x="154" y="177"/>
                    <a:pt x="153" y="177"/>
                    <a:pt x="153" y="177"/>
                  </a:cubicBezTo>
                  <a:cubicBezTo>
                    <a:pt x="153" y="177"/>
                    <a:pt x="152" y="177"/>
                    <a:pt x="152" y="177"/>
                  </a:cubicBezTo>
                  <a:cubicBezTo>
                    <a:pt x="151" y="174"/>
                    <a:pt x="151" y="174"/>
                    <a:pt x="151" y="174"/>
                  </a:cubicBezTo>
                  <a:cubicBezTo>
                    <a:pt x="151" y="174"/>
                    <a:pt x="153" y="174"/>
                    <a:pt x="154" y="175"/>
                  </a:cubicBezTo>
                  <a:moveTo>
                    <a:pt x="151" y="183"/>
                  </a:moveTo>
                  <a:cubicBezTo>
                    <a:pt x="152" y="181"/>
                    <a:pt x="152" y="181"/>
                    <a:pt x="152" y="181"/>
                  </a:cubicBezTo>
                  <a:cubicBezTo>
                    <a:pt x="152" y="181"/>
                    <a:pt x="152" y="181"/>
                    <a:pt x="153" y="181"/>
                  </a:cubicBezTo>
                  <a:cubicBezTo>
                    <a:pt x="154" y="181"/>
                    <a:pt x="154" y="181"/>
                    <a:pt x="154" y="181"/>
                  </a:cubicBezTo>
                  <a:cubicBezTo>
                    <a:pt x="156" y="181"/>
                    <a:pt x="156" y="181"/>
                    <a:pt x="156" y="181"/>
                  </a:cubicBezTo>
                  <a:cubicBezTo>
                    <a:pt x="156" y="181"/>
                    <a:pt x="156" y="182"/>
                    <a:pt x="154" y="183"/>
                  </a:cubicBezTo>
                  <a:cubicBezTo>
                    <a:pt x="152" y="184"/>
                    <a:pt x="151" y="183"/>
                    <a:pt x="151" y="183"/>
                  </a:cubicBezTo>
                  <a:moveTo>
                    <a:pt x="150" y="180"/>
                  </a:moveTo>
                  <a:cubicBezTo>
                    <a:pt x="149" y="182"/>
                    <a:pt x="149" y="182"/>
                    <a:pt x="149" y="182"/>
                  </a:cubicBezTo>
                  <a:cubicBezTo>
                    <a:pt x="149" y="182"/>
                    <a:pt x="148" y="182"/>
                    <a:pt x="148" y="180"/>
                  </a:cubicBezTo>
                  <a:cubicBezTo>
                    <a:pt x="148" y="179"/>
                    <a:pt x="148" y="178"/>
                    <a:pt x="148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49" y="178"/>
                    <a:pt x="149" y="179"/>
                    <a:pt x="149" y="179"/>
                  </a:cubicBezTo>
                  <a:cubicBezTo>
                    <a:pt x="149" y="180"/>
                    <a:pt x="150" y="180"/>
                    <a:pt x="150" y="180"/>
                  </a:cubicBezTo>
                  <a:moveTo>
                    <a:pt x="150" y="166"/>
                  </a:moveTo>
                  <a:cubicBezTo>
                    <a:pt x="149" y="166"/>
                    <a:pt x="148" y="167"/>
                    <a:pt x="148" y="167"/>
                  </a:cubicBezTo>
                  <a:cubicBezTo>
                    <a:pt x="148" y="165"/>
                    <a:pt x="148" y="165"/>
                    <a:pt x="148" y="165"/>
                  </a:cubicBezTo>
                  <a:cubicBezTo>
                    <a:pt x="149" y="165"/>
                    <a:pt x="149" y="165"/>
                    <a:pt x="149" y="165"/>
                  </a:cubicBezTo>
                  <a:lnTo>
                    <a:pt x="150" y="166"/>
                  </a:lnTo>
                  <a:close/>
                  <a:moveTo>
                    <a:pt x="147" y="152"/>
                  </a:moveTo>
                  <a:cubicBezTo>
                    <a:pt x="146" y="155"/>
                    <a:pt x="146" y="155"/>
                    <a:pt x="146" y="155"/>
                  </a:cubicBezTo>
                  <a:cubicBezTo>
                    <a:pt x="146" y="155"/>
                    <a:pt x="146" y="155"/>
                    <a:pt x="146" y="155"/>
                  </a:cubicBezTo>
                  <a:cubicBezTo>
                    <a:pt x="144" y="155"/>
                    <a:pt x="144" y="155"/>
                    <a:pt x="144" y="155"/>
                  </a:cubicBezTo>
                  <a:cubicBezTo>
                    <a:pt x="144" y="155"/>
                    <a:pt x="144" y="156"/>
                    <a:pt x="144" y="158"/>
                  </a:cubicBezTo>
                  <a:cubicBezTo>
                    <a:pt x="143" y="157"/>
                    <a:pt x="141" y="156"/>
                    <a:pt x="140" y="155"/>
                  </a:cubicBezTo>
                  <a:cubicBezTo>
                    <a:pt x="140" y="155"/>
                    <a:pt x="140" y="155"/>
                    <a:pt x="140" y="154"/>
                  </a:cubicBezTo>
                  <a:cubicBezTo>
                    <a:pt x="140" y="153"/>
                    <a:pt x="142" y="150"/>
                    <a:pt x="144" y="147"/>
                  </a:cubicBezTo>
                  <a:cubicBezTo>
                    <a:pt x="144" y="145"/>
                    <a:pt x="144" y="144"/>
                    <a:pt x="145" y="142"/>
                  </a:cubicBezTo>
                  <a:cubicBezTo>
                    <a:pt x="146" y="146"/>
                    <a:pt x="147" y="152"/>
                    <a:pt x="147" y="152"/>
                  </a:cubicBezTo>
                  <a:moveTo>
                    <a:pt x="110" y="140"/>
                  </a:moveTo>
                  <a:cubicBezTo>
                    <a:pt x="110" y="141"/>
                    <a:pt x="110" y="141"/>
                    <a:pt x="110" y="142"/>
                  </a:cubicBezTo>
                  <a:cubicBezTo>
                    <a:pt x="109" y="142"/>
                    <a:pt x="108" y="142"/>
                    <a:pt x="108" y="142"/>
                  </a:cubicBezTo>
                  <a:cubicBezTo>
                    <a:pt x="108" y="142"/>
                    <a:pt x="108" y="142"/>
                    <a:pt x="108" y="142"/>
                  </a:cubicBezTo>
                  <a:lnTo>
                    <a:pt x="110" y="140"/>
                  </a:lnTo>
                  <a:close/>
                  <a:moveTo>
                    <a:pt x="110" y="140"/>
                  </a:moveTo>
                  <a:cubicBezTo>
                    <a:pt x="109" y="140"/>
                    <a:pt x="109" y="141"/>
                    <a:pt x="108" y="141"/>
                  </a:cubicBezTo>
                  <a:cubicBezTo>
                    <a:pt x="109" y="139"/>
                    <a:pt x="109" y="139"/>
                    <a:pt x="109" y="139"/>
                  </a:cubicBezTo>
                  <a:cubicBezTo>
                    <a:pt x="109" y="140"/>
                    <a:pt x="110" y="140"/>
                    <a:pt x="110" y="140"/>
                  </a:cubicBezTo>
                  <a:moveTo>
                    <a:pt x="109" y="139"/>
                  </a:move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6" y="142"/>
                    <a:pt x="105" y="142"/>
                    <a:pt x="104" y="143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7" y="136"/>
                    <a:pt x="109" y="135"/>
                    <a:pt x="109" y="135"/>
                  </a:cubicBezTo>
                  <a:cubicBezTo>
                    <a:pt x="109" y="135"/>
                    <a:pt x="109" y="136"/>
                    <a:pt x="109" y="137"/>
                  </a:cubicBezTo>
                  <a:cubicBezTo>
                    <a:pt x="109" y="137"/>
                    <a:pt x="109" y="138"/>
                    <a:pt x="109" y="139"/>
                  </a:cubicBezTo>
                  <a:moveTo>
                    <a:pt x="105" y="136"/>
                  </a:moveTo>
                  <a:cubicBezTo>
                    <a:pt x="105" y="138"/>
                    <a:pt x="104" y="141"/>
                    <a:pt x="103" y="143"/>
                  </a:cubicBezTo>
                  <a:cubicBezTo>
                    <a:pt x="103" y="143"/>
                    <a:pt x="102" y="143"/>
                    <a:pt x="102" y="143"/>
                  </a:cubicBezTo>
                  <a:cubicBezTo>
                    <a:pt x="102" y="143"/>
                    <a:pt x="102" y="142"/>
                    <a:pt x="102" y="142"/>
                  </a:cubicBezTo>
                  <a:cubicBezTo>
                    <a:pt x="105" y="136"/>
                    <a:pt x="105" y="136"/>
                    <a:pt x="105" y="136"/>
                  </a:cubicBezTo>
                  <a:cubicBezTo>
                    <a:pt x="105" y="136"/>
                    <a:pt x="105" y="136"/>
                    <a:pt x="105" y="136"/>
                  </a:cubicBezTo>
                  <a:moveTo>
                    <a:pt x="105" y="136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39"/>
                    <a:pt x="102" y="136"/>
                    <a:pt x="102" y="134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4"/>
                    <a:pt x="104" y="135"/>
                    <a:pt x="105" y="136"/>
                  </a:cubicBezTo>
                  <a:moveTo>
                    <a:pt x="101" y="134"/>
                  </a:moveTo>
                  <a:cubicBezTo>
                    <a:pt x="101" y="142"/>
                    <a:pt x="101" y="142"/>
                    <a:pt x="101" y="142"/>
                  </a:cubicBezTo>
                  <a:cubicBezTo>
                    <a:pt x="100" y="143"/>
                    <a:pt x="100" y="143"/>
                    <a:pt x="100" y="143"/>
                  </a:cubicBezTo>
                  <a:cubicBezTo>
                    <a:pt x="99" y="143"/>
                    <a:pt x="99" y="143"/>
                    <a:pt x="99" y="143"/>
                  </a:cubicBezTo>
                  <a:cubicBezTo>
                    <a:pt x="99" y="143"/>
                    <a:pt x="99" y="142"/>
                    <a:pt x="99" y="142"/>
                  </a:cubicBezTo>
                  <a:cubicBezTo>
                    <a:pt x="101" y="134"/>
                    <a:pt x="101" y="134"/>
                    <a:pt x="101" y="134"/>
                  </a:cubicBezTo>
                  <a:close/>
                  <a:moveTo>
                    <a:pt x="101" y="134"/>
                  </a:moveTo>
                  <a:cubicBezTo>
                    <a:pt x="99" y="142"/>
                    <a:pt x="99" y="142"/>
                    <a:pt x="99" y="142"/>
                  </a:cubicBezTo>
                  <a:cubicBezTo>
                    <a:pt x="98" y="140"/>
                    <a:pt x="98" y="138"/>
                    <a:pt x="97" y="136"/>
                  </a:cubicBezTo>
                  <a:cubicBezTo>
                    <a:pt x="97" y="136"/>
                    <a:pt x="97" y="136"/>
                    <a:pt x="97" y="136"/>
                  </a:cubicBezTo>
                  <a:cubicBezTo>
                    <a:pt x="99" y="136"/>
                    <a:pt x="99" y="134"/>
                    <a:pt x="99" y="134"/>
                  </a:cubicBezTo>
                  <a:lnTo>
                    <a:pt x="101" y="134"/>
                  </a:lnTo>
                  <a:close/>
                  <a:moveTo>
                    <a:pt x="97" y="136"/>
                  </a:moveTo>
                  <a:cubicBezTo>
                    <a:pt x="98" y="142"/>
                    <a:pt x="98" y="142"/>
                    <a:pt x="98" y="142"/>
                  </a:cubicBezTo>
                  <a:cubicBezTo>
                    <a:pt x="98" y="143"/>
                    <a:pt x="98" y="143"/>
                    <a:pt x="98" y="143"/>
                  </a:cubicBezTo>
                  <a:cubicBezTo>
                    <a:pt x="96" y="142"/>
                    <a:pt x="96" y="142"/>
                    <a:pt x="96" y="142"/>
                  </a:cubicBezTo>
                  <a:cubicBezTo>
                    <a:pt x="96" y="136"/>
                    <a:pt x="96" y="136"/>
                    <a:pt x="96" y="136"/>
                  </a:cubicBezTo>
                  <a:cubicBezTo>
                    <a:pt x="96" y="136"/>
                    <a:pt x="97" y="136"/>
                    <a:pt x="97" y="136"/>
                  </a:cubicBezTo>
                  <a:moveTo>
                    <a:pt x="96" y="136"/>
                  </a:moveTo>
                  <a:cubicBezTo>
                    <a:pt x="96" y="142"/>
                    <a:pt x="96" y="142"/>
                    <a:pt x="96" y="142"/>
                  </a:cubicBezTo>
                  <a:cubicBezTo>
                    <a:pt x="92" y="137"/>
                    <a:pt x="92" y="137"/>
                    <a:pt x="92" y="137"/>
                  </a:cubicBezTo>
                  <a:cubicBezTo>
                    <a:pt x="95" y="135"/>
                    <a:pt x="95" y="135"/>
                    <a:pt x="95" y="135"/>
                  </a:cubicBezTo>
                  <a:cubicBezTo>
                    <a:pt x="95" y="135"/>
                    <a:pt x="96" y="136"/>
                    <a:pt x="96" y="136"/>
                  </a:cubicBezTo>
                  <a:moveTo>
                    <a:pt x="92" y="137"/>
                  </a:moveTo>
                  <a:cubicBezTo>
                    <a:pt x="95" y="142"/>
                    <a:pt x="95" y="142"/>
                    <a:pt x="95" y="142"/>
                  </a:cubicBezTo>
                  <a:cubicBezTo>
                    <a:pt x="93" y="142"/>
                    <a:pt x="93" y="142"/>
                    <a:pt x="93" y="142"/>
                  </a:cubicBezTo>
                  <a:lnTo>
                    <a:pt x="92" y="137"/>
                  </a:lnTo>
                  <a:close/>
                  <a:moveTo>
                    <a:pt x="91" y="137"/>
                  </a:moveTo>
                  <a:cubicBezTo>
                    <a:pt x="93" y="142"/>
                    <a:pt x="93" y="142"/>
                    <a:pt x="93" y="142"/>
                  </a:cubicBezTo>
                  <a:cubicBezTo>
                    <a:pt x="90" y="142"/>
                    <a:pt x="90" y="142"/>
                    <a:pt x="90" y="142"/>
                  </a:cubicBezTo>
                  <a:cubicBezTo>
                    <a:pt x="86" y="139"/>
                    <a:pt x="86" y="139"/>
                    <a:pt x="86" y="139"/>
                  </a:cubicBezTo>
                  <a:lnTo>
                    <a:pt x="91" y="137"/>
                  </a:lnTo>
                  <a:close/>
                  <a:moveTo>
                    <a:pt x="86" y="139"/>
                  </a:moveTo>
                  <a:cubicBezTo>
                    <a:pt x="90" y="142"/>
                    <a:pt x="90" y="142"/>
                    <a:pt x="90" y="142"/>
                  </a:cubicBezTo>
                  <a:cubicBezTo>
                    <a:pt x="87" y="142"/>
                    <a:pt x="87" y="142"/>
                    <a:pt x="87" y="142"/>
                  </a:cubicBezTo>
                  <a:cubicBezTo>
                    <a:pt x="86" y="140"/>
                    <a:pt x="86" y="140"/>
                    <a:pt x="86" y="140"/>
                  </a:cubicBezTo>
                  <a:cubicBezTo>
                    <a:pt x="86" y="140"/>
                    <a:pt x="86" y="139"/>
                    <a:pt x="86" y="139"/>
                  </a:cubicBezTo>
                  <a:moveTo>
                    <a:pt x="72" y="146"/>
                  </a:moveTo>
                  <a:cubicBezTo>
                    <a:pt x="72" y="146"/>
                    <a:pt x="71" y="146"/>
                    <a:pt x="70" y="146"/>
                  </a:cubicBezTo>
                  <a:cubicBezTo>
                    <a:pt x="70" y="145"/>
                    <a:pt x="70" y="144"/>
                    <a:pt x="70" y="143"/>
                  </a:cubicBezTo>
                  <a:cubicBezTo>
                    <a:pt x="71" y="143"/>
                    <a:pt x="73" y="143"/>
                    <a:pt x="74" y="143"/>
                  </a:cubicBezTo>
                  <a:cubicBezTo>
                    <a:pt x="74" y="144"/>
                    <a:pt x="74" y="144"/>
                    <a:pt x="74" y="145"/>
                  </a:cubicBezTo>
                  <a:cubicBezTo>
                    <a:pt x="74" y="146"/>
                    <a:pt x="73" y="146"/>
                    <a:pt x="72" y="146"/>
                  </a:cubicBezTo>
                  <a:moveTo>
                    <a:pt x="73" y="140"/>
                  </a:moveTo>
                  <a:cubicBezTo>
                    <a:pt x="72" y="140"/>
                    <a:pt x="72" y="140"/>
                    <a:pt x="71" y="140"/>
                  </a:cubicBezTo>
                  <a:cubicBezTo>
                    <a:pt x="71" y="139"/>
                    <a:pt x="71" y="139"/>
                    <a:pt x="71" y="138"/>
                  </a:cubicBezTo>
                  <a:cubicBezTo>
                    <a:pt x="72" y="138"/>
                    <a:pt x="72" y="138"/>
                    <a:pt x="72" y="138"/>
                  </a:cubicBezTo>
                  <a:cubicBezTo>
                    <a:pt x="72" y="138"/>
                    <a:pt x="72" y="138"/>
                    <a:pt x="73" y="138"/>
                  </a:cubicBezTo>
                  <a:cubicBezTo>
                    <a:pt x="73" y="138"/>
                    <a:pt x="73" y="139"/>
                    <a:pt x="73" y="140"/>
                  </a:cubicBezTo>
                  <a:moveTo>
                    <a:pt x="69" y="151"/>
                  </a:moveTo>
                  <a:cubicBezTo>
                    <a:pt x="79" y="152"/>
                    <a:pt x="79" y="152"/>
                    <a:pt x="79" y="152"/>
                  </a:cubicBezTo>
                  <a:cubicBezTo>
                    <a:pt x="79" y="153"/>
                    <a:pt x="79" y="153"/>
                    <a:pt x="79" y="153"/>
                  </a:cubicBezTo>
                  <a:cubicBezTo>
                    <a:pt x="75" y="153"/>
                    <a:pt x="72" y="154"/>
                    <a:pt x="70" y="154"/>
                  </a:cubicBezTo>
                  <a:cubicBezTo>
                    <a:pt x="69" y="154"/>
                    <a:pt x="69" y="154"/>
                    <a:pt x="69" y="154"/>
                  </a:cubicBezTo>
                  <a:cubicBezTo>
                    <a:pt x="69" y="153"/>
                    <a:pt x="69" y="152"/>
                    <a:pt x="69" y="151"/>
                  </a:cubicBezTo>
                  <a:moveTo>
                    <a:pt x="68" y="176"/>
                  </a:moveTo>
                  <a:cubicBezTo>
                    <a:pt x="67" y="177"/>
                    <a:pt x="66" y="177"/>
                    <a:pt x="65" y="178"/>
                  </a:cubicBezTo>
                  <a:cubicBezTo>
                    <a:pt x="59" y="161"/>
                    <a:pt x="59" y="161"/>
                    <a:pt x="59" y="161"/>
                  </a:cubicBezTo>
                  <a:cubicBezTo>
                    <a:pt x="64" y="167"/>
                    <a:pt x="64" y="167"/>
                    <a:pt x="64" y="167"/>
                  </a:cubicBezTo>
                  <a:cubicBezTo>
                    <a:pt x="65" y="170"/>
                    <a:pt x="66" y="173"/>
                    <a:pt x="68" y="176"/>
                  </a:cubicBezTo>
                  <a:moveTo>
                    <a:pt x="64" y="166"/>
                  </a:moveTo>
                  <a:cubicBezTo>
                    <a:pt x="59" y="160"/>
                    <a:pt x="59" y="160"/>
                    <a:pt x="59" y="160"/>
                  </a:cubicBezTo>
                  <a:cubicBezTo>
                    <a:pt x="57" y="153"/>
                    <a:pt x="57" y="153"/>
                    <a:pt x="57" y="153"/>
                  </a:cubicBezTo>
                  <a:cubicBezTo>
                    <a:pt x="58" y="154"/>
                    <a:pt x="59" y="154"/>
                    <a:pt x="60" y="154"/>
                  </a:cubicBezTo>
                  <a:cubicBezTo>
                    <a:pt x="60" y="154"/>
                    <a:pt x="61" y="154"/>
                    <a:pt x="61" y="154"/>
                  </a:cubicBezTo>
                  <a:cubicBezTo>
                    <a:pt x="62" y="155"/>
                    <a:pt x="62" y="155"/>
                    <a:pt x="62" y="155"/>
                  </a:cubicBezTo>
                  <a:cubicBezTo>
                    <a:pt x="62" y="158"/>
                    <a:pt x="63" y="162"/>
                    <a:pt x="64" y="166"/>
                  </a:cubicBezTo>
                  <a:moveTo>
                    <a:pt x="62" y="153"/>
                  </a:moveTo>
                  <a:cubicBezTo>
                    <a:pt x="62" y="153"/>
                    <a:pt x="62" y="154"/>
                    <a:pt x="62" y="154"/>
                  </a:cubicBezTo>
                  <a:cubicBezTo>
                    <a:pt x="61" y="154"/>
                    <a:pt x="61" y="154"/>
                    <a:pt x="61" y="154"/>
                  </a:cubicBezTo>
                  <a:cubicBezTo>
                    <a:pt x="61" y="153"/>
                    <a:pt x="62" y="153"/>
                    <a:pt x="62" y="153"/>
                  </a:cubicBezTo>
                  <a:moveTo>
                    <a:pt x="63" y="140"/>
                  </a:moveTo>
                  <a:cubicBezTo>
                    <a:pt x="63" y="140"/>
                    <a:pt x="63" y="141"/>
                    <a:pt x="63" y="141"/>
                  </a:cubicBezTo>
                  <a:cubicBezTo>
                    <a:pt x="62" y="141"/>
                    <a:pt x="62" y="141"/>
                    <a:pt x="61" y="141"/>
                  </a:cubicBezTo>
                  <a:cubicBezTo>
                    <a:pt x="59" y="140"/>
                    <a:pt x="59" y="140"/>
                    <a:pt x="59" y="140"/>
                  </a:cubicBezTo>
                  <a:cubicBezTo>
                    <a:pt x="59" y="139"/>
                    <a:pt x="59" y="139"/>
                    <a:pt x="59" y="139"/>
                  </a:cubicBezTo>
                  <a:cubicBezTo>
                    <a:pt x="57" y="139"/>
                    <a:pt x="57" y="139"/>
                    <a:pt x="57" y="139"/>
                  </a:cubicBezTo>
                  <a:cubicBezTo>
                    <a:pt x="57" y="140"/>
                    <a:pt x="57" y="140"/>
                    <a:pt x="57" y="140"/>
                  </a:cubicBezTo>
                  <a:cubicBezTo>
                    <a:pt x="57" y="140"/>
                    <a:pt x="56" y="140"/>
                    <a:pt x="55" y="141"/>
                  </a:cubicBezTo>
                  <a:cubicBezTo>
                    <a:pt x="55" y="141"/>
                    <a:pt x="55" y="141"/>
                    <a:pt x="55" y="141"/>
                  </a:cubicBezTo>
                  <a:cubicBezTo>
                    <a:pt x="57" y="138"/>
                    <a:pt x="57" y="138"/>
                    <a:pt x="57" y="138"/>
                  </a:cubicBezTo>
                  <a:cubicBezTo>
                    <a:pt x="59" y="139"/>
                    <a:pt x="61" y="139"/>
                    <a:pt x="62" y="140"/>
                  </a:cubicBezTo>
                  <a:cubicBezTo>
                    <a:pt x="63" y="140"/>
                    <a:pt x="63" y="140"/>
                    <a:pt x="63" y="140"/>
                  </a:cubicBezTo>
                  <a:moveTo>
                    <a:pt x="57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5" y="138"/>
                    <a:pt x="55" y="138"/>
                    <a:pt x="55" y="138"/>
                  </a:cubicBezTo>
                  <a:cubicBezTo>
                    <a:pt x="56" y="138"/>
                    <a:pt x="56" y="138"/>
                    <a:pt x="57" y="138"/>
                  </a:cubicBezTo>
                  <a:moveTo>
                    <a:pt x="55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3" y="139"/>
                    <a:pt x="53" y="139"/>
                    <a:pt x="53" y="139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8"/>
                    <a:pt x="55" y="138"/>
                    <a:pt x="55" y="138"/>
                  </a:cubicBezTo>
                  <a:moveTo>
                    <a:pt x="53" y="137"/>
                  </a:moveTo>
                  <a:cubicBezTo>
                    <a:pt x="53" y="138"/>
                    <a:pt x="53" y="138"/>
                    <a:pt x="53" y="138"/>
                  </a:cubicBezTo>
                  <a:cubicBezTo>
                    <a:pt x="53" y="137"/>
                    <a:pt x="53" y="137"/>
                    <a:pt x="53" y="137"/>
                  </a:cubicBezTo>
                  <a:cubicBezTo>
                    <a:pt x="53" y="137"/>
                    <a:pt x="53" y="137"/>
                    <a:pt x="53" y="137"/>
                  </a:cubicBezTo>
                  <a:moveTo>
                    <a:pt x="53" y="139"/>
                  </a:moveTo>
                  <a:cubicBezTo>
                    <a:pt x="53" y="142"/>
                    <a:pt x="53" y="142"/>
                    <a:pt x="53" y="142"/>
                  </a:cubicBezTo>
                  <a:cubicBezTo>
                    <a:pt x="53" y="142"/>
                    <a:pt x="53" y="142"/>
                    <a:pt x="53" y="142"/>
                  </a:cubicBezTo>
                  <a:cubicBezTo>
                    <a:pt x="52" y="142"/>
                    <a:pt x="52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lnTo>
                    <a:pt x="53" y="139"/>
                  </a:lnTo>
                  <a:close/>
                  <a:moveTo>
                    <a:pt x="52" y="139"/>
                  </a:moveTo>
                  <a:cubicBezTo>
                    <a:pt x="51" y="142"/>
                    <a:pt x="51" y="142"/>
                    <a:pt x="51" y="142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1" y="137"/>
                    <a:pt x="51" y="137"/>
                    <a:pt x="52" y="137"/>
                  </a:cubicBezTo>
                  <a:lnTo>
                    <a:pt x="52" y="139"/>
                  </a:lnTo>
                  <a:close/>
                  <a:moveTo>
                    <a:pt x="50" y="137"/>
                  </a:moveTo>
                  <a:cubicBezTo>
                    <a:pt x="50" y="139"/>
                    <a:pt x="50" y="139"/>
                    <a:pt x="50" y="139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7"/>
                    <a:pt x="49" y="137"/>
                    <a:pt x="50" y="137"/>
                  </a:cubicBezTo>
                  <a:moveTo>
                    <a:pt x="50" y="139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47" y="137"/>
                    <a:pt x="47" y="137"/>
                    <a:pt x="47" y="137"/>
                  </a:cubicBezTo>
                  <a:cubicBezTo>
                    <a:pt x="48" y="137"/>
                    <a:pt x="48" y="137"/>
                    <a:pt x="48" y="137"/>
                  </a:cubicBezTo>
                  <a:cubicBezTo>
                    <a:pt x="48" y="137"/>
                    <a:pt x="48" y="137"/>
                    <a:pt x="48" y="137"/>
                  </a:cubicBezTo>
                  <a:lnTo>
                    <a:pt x="50" y="139"/>
                  </a:lnTo>
                  <a:close/>
                  <a:moveTo>
                    <a:pt x="47" y="140"/>
                  </a:moveTo>
                  <a:cubicBezTo>
                    <a:pt x="47" y="143"/>
                    <a:pt x="47" y="143"/>
                    <a:pt x="47" y="143"/>
                  </a:cubicBezTo>
                  <a:cubicBezTo>
                    <a:pt x="47" y="143"/>
                    <a:pt x="47" y="143"/>
                    <a:pt x="46" y="143"/>
                  </a:cubicBezTo>
                  <a:cubicBezTo>
                    <a:pt x="45" y="139"/>
                    <a:pt x="45" y="139"/>
                    <a:pt x="45" y="139"/>
                  </a:cubicBezTo>
                  <a:lnTo>
                    <a:pt x="47" y="140"/>
                  </a:lnTo>
                  <a:close/>
                  <a:moveTo>
                    <a:pt x="47" y="140"/>
                  </a:moveTo>
                  <a:cubicBezTo>
                    <a:pt x="45" y="138"/>
                    <a:pt x="45" y="138"/>
                    <a:pt x="45" y="138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5" y="137"/>
                    <a:pt x="46" y="138"/>
                    <a:pt x="46" y="137"/>
                  </a:cubicBezTo>
                  <a:cubicBezTo>
                    <a:pt x="47" y="137"/>
                    <a:pt x="47" y="137"/>
                    <a:pt x="47" y="137"/>
                  </a:cubicBezTo>
                  <a:lnTo>
                    <a:pt x="47" y="140"/>
                  </a:lnTo>
                  <a:close/>
                  <a:moveTo>
                    <a:pt x="44" y="147"/>
                  </a:move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7"/>
                    <a:pt x="46" y="148"/>
                  </a:cubicBezTo>
                  <a:cubicBezTo>
                    <a:pt x="21" y="154"/>
                    <a:pt x="21" y="154"/>
                    <a:pt x="21" y="154"/>
                  </a:cubicBezTo>
                  <a:cubicBezTo>
                    <a:pt x="20" y="152"/>
                    <a:pt x="20" y="150"/>
                    <a:pt x="20" y="147"/>
                  </a:cubicBezTo>
                  <a:cubicBezTo>
                    <a:pt x="35" y="147"/>
                    <a:pt x="35" y="147"/>
                    <a:pt x="35" y="147"/>
                  </a:cubicBezTo>
                  <a:cubicBezTo>
                    <a:pt x="35" y="148"/>
                    <a:pt x="36" y="148"/>
                    <a:pt x="36" y="148"/>
                  </a:cubicBezTo>
                  <a:cubicBezTo>
                    <a:pt x="37" y="148"/>
                    <a:pt x="40" y="148"/>
                    <a:pt x="44" y="147"/>
                  </a:cubicBezTo>
                  <a:moveTo>
                    <a:pt x="41" y="119"/>
                  </a:moveTo>
                  <a:cubicBezTo>
                    <a:pt x="41" y="119"/>
                    <a:pt x="41" y="119"/>
                    <a:pt x="41" y="119"/>
                  </a:cubicBezTo>
                  <a:cubicBezTo>
                    <a:pt x="41" y="119"/>
                    <a:pt x="41" y="119"/>
                    <a:pt x="40" y="119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9" y="113"/>
                    <a:pt x="39" y="113"/>
                  </a:cubicBezTo>
                  <a:cubicBezTo>
                    <a:pt x="39" y="112"/>
                    <a:pt x="39" y="112"/>
                    <a:pt x="39" y="112"/>
                  </a:cubicBezTo>
                  <a:cubicBezTo>
                    <a:pt x="39" y="112"/>
                    <a:pt x="40" y="116"/>
                    <a:pt x="41" y="119"/>
                  </a:cubicBezTo>
                  <a:moveTo>
                    <a:pt x="38" y="107"/>
                  </a:moveTo>
                  <a:cubicBezTo>
                    <a:pt x="37" y="108"/>
                    <a:pt x="36" y="108"/>
                    <a:pt x="35" y="109"/>
                  </a:cubicBezTo>
                  <a:cubicBezTo>
                    <a:pt x="34" y="109"/>
                    <a:pt x="34" y="109"/>
                    <a:pt x="33" y="109"/>
                  </a:cubicBezTo>
                  <a:cubicBezTo>
                    <a:pt x="33" y="110"/>
                    <a:pt x="30" y="110"/>
                    <a:pt x="30" y="110"/>
                  </a:cubicBezTo>
                  <a:cubicBezTo>
                    <a:pt x="29" y="110"/>
                    <a:pt x="26" y="111"/>
                    <a:pt x="25" y="112"/>
                  </a:cubicBezTo>
                  <a:cubicBezTo>
                    <a:pt x="25" y="112"/>
                    <a:pt x="24" y="112"/>
                    <a:pt x="24" y="112"/>
                  </a:cubicBezTo>
                  <a:cubicBezTo>
                    <a:pt x="24" y="112"/>
                    <a:pt x="24" y="111"/>
                    <a:pt x="24" y="111"/>
                  </a:cubicBezTo>
                  <a:cubicBezTo>
                    <a:pt x="24" y="111"/>
                    <a:pt x="24" y="110"/>
                    <a:pt x="24" y="109"/>
                  </a:cubicBezTo>
                  <a:cubicBezTo>
                    <a:pt x="23" y="108"/>
                    <a:pt x="22" y="107"/>
                    <a:pt x="22" y="107"/>
                  </a:cubicBezTo>
                  <a:cubicBezTo>
                    <a:pt x="22" y="106"/>
                    <a:pt x="22" y="106"/>
                    <a:pt x="22" y="105"/>
                  </a:cubicBezTo>
                  <a:cubicBezTo>
                    <a:pt x="23" y="103"/>
                    <a:pt x="24" y="102"/>
                    <a:pt x="24" y="100"/>
                  </a:cubicBezTo>
                  <a:cubicBezTo>
                    <a:pt x="24" y="98"/>
                    <a:pt x="24" y="97"/>
                    <a:pt x="24" y="96"/>
                  </a:cubicBezTo>
                  <a:cubicBezTo>
                    <a:pt x="24" y="95"/>
                    <a:pt x="25" y="92"/>
                    <a:pt x="24" y="90"/>
                  </a:cubicBezTo>
                  <a:cubicBezTo>
                    <a:pt x="24" y="89"/>
                    <a:pt x="24" y="88"/>
                    <a:pt x="24" y="87"/>
                  </a:cubicBezTo>
                  <a:cubicBezTo>
                    <a:pt x="25" y="86"/>
                    <a:pt x="27" y="85"/>
                    <a:pt x="30" y="83"/>
                  </a:cubicBezTo>
                  <a:cubicBezTo>
                    <a:pt x="32" y="81"/>
                    <a:pt x="33" y="80"/>
                    <a:pt x="33" y="80"/>
                  </a:cubicBezTo>
                  <a:cubicBezTo>
                    <a:pt x="33" y="80"/>
                    <a:pt x="35" y="92"/>
                    <a:pt x="36" y="96"/>
                  </a:cubicBezTo>
                  <a:cubicBezTo>
                    <a:pt x="37" y="98"/>
                    <a:pt x="38" y="103"/>
                    <a:pt x="38" y="107"/>
                  </a:cubicBezTo>
                  <a:moveTo>
                    <a:pt x="23" y="134"/>
                  </a:moveTo>
                  <a:cubicBezTo>
                    <a:pt x="23" y="132"/>
                    <a:pt x="24" y="130"/>
                    <a:pt x="25" y="128"/>
                  </a:cubicBezTo>
                  <a:cubicBezTo>
                    <a:pt x="37" y="137"/>
                    <a:pt x="37" y="137"/>
                    <a:pt x="37" y="137"/>
                  </a:cubicBezTo>
                  <a:cubicBezTo>
                    <a:pt x="37" y="138"/>
                    <a:pt x="38" y="140"/>
                    <a:pt x="38" y="141"/>
                  </a:cubicBezTo>
                  <a:lnTo>
                    <a:pt x="23" y="134"/>
                  </a:lnTo>
                  <a:close/>
                  <a:moveTo>
                    <a:pt x="28" y="124"/>
                  </a:moveTo>
                  <a:cubicBezTo>
                    <a:pt x="28" y="124"/>
                    <a:pt x="30" y="124"/>
                    <a:pt x="30" y="124"/>
                  </a:cubicBezTo>
                  <a:cubicBezTo>
                    <a:pt x="30" y="124"/>
                    <a:pt x="30" y="124"/>
                    <a:pt x="30" y="124"/>
                  </a:cubicBezTo>
                  <a:cubicBezTo>
                    <a:pt x="35" y="128"/>
                    <a:pt x="35" y="128"/>
                    <a:pt x="35" y="128"/>
                  </a:cubicBezTo>
                  <a:cubicBezTo>
                    <a:pt x="36" y="131"/>
                    <a:pt x="36" y="134"/>
                    <a:pt x="37" y="136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7"/>
                    <a:pt x="26" y="126"/>
                  </a:cubicBezTo>
                  <a:cubicBezTo>
                    <a:pt x="26" y="126"/>
                    <a:pt x="27" y="126"/>
                    <a:pt x="27" y="126"/>
                  </a:cubicBezTo>
                  <a:cubicBezTo>
                    <a:pt x="29" y="125"/>
                    <a:pt x="28" y="124"/>
                    <a:pt x="28" y="124"/>
                  </a:cubicBezTo>
                  <a:moveTo>
                    <a:pt x="36" y="116"/>
                  </a:moveTo>
                  <a:cubicBezTo>
                    <a:pt x="36" y="116"/>
                    <a:pt x="36" y="115"/>
                    <a:pt x="35" y="115"/>
                  </a:cubicBezTo>
                  <a:cubicBezTo>
                    <a:pt x="36" y="114"/>
                    <a:pt x="37" y="114"/>
                    <a:pt x="37" y="113"/>
                  </a:cubicBezTo>
                  <a:cubicBezTo>
                    <a:pt x="40" y="119"/>
                    <a:pt x="40" y="119"/>
                    <a:pt x="40" y="119"/>
                  </a:cubicBezTo>
                  <a:cubicBezTo>
                    <a:pt x="39" y="120"/>
                    <a:pt x="36" y="120"/>
                    <a:pt x="35" y="120"/>
                  </a:cubicBezTo>
                  <a:cubicBezTo>
                    <a:pt x="34" y="120"/>
                    <a:pt x="34" y="121"/>
                    <a:pt x="34" y="122"/>
                  </a:cubicBezTo>
                  <a:cubicBezTo>
                    <a:pt x="34" y="123"/>
                    <a:pt x="35" y="125"/>
                    <a:pt x="35" y="128"/>
                  </a:cubicBezTo>
                  <a:cubicBezTo>
                    <a:pt x="31" y="123"/>
                    <a:pt x="31" y="123"/>
                    <a:pt x="31" y="123"/>
                  </a:cubicBezTo>
                  <a:cubicBezTo>
                    <a:pt x="31" y="123"/>
                    <a:pt x="31" y="122"/>
                    <a:pt x="31" y="122"/>
                  </a:cubicBezTo>
                  <a:cubicBezTo>
                    <a:pt x="31" y="122"/>
                    <a:pt x="32" y="122"/>
                    <a:pt x="32" y="122"/>
                  </a:cubicBezTo>
                  <a:cubicBezTo>
                    <a:pt x="33" y="121"/>
                    <a:pt x="34" y="120"/>
                    <a:pt x="33" y="120"/>
                  </a:cubicBezTo>
                  <a:cubicBezTo>
                    <a:pt x="33" y="119"/>
                    <a:pt x="33" y="118"/>
                    <a:pt x="32" y="118"/>
                  </a:cubicBezTo>
                  <a:cubicBezTo>
                    <a:pt x="33" y="117"/>
                    <a:pt x="33" y="117"/>
                    <a:pt x="33" y="117"/>
                  </a:cubicBezTo>
                  <a:cubicBezTo>
                    <a:pt x="33" y="117"/>
                    <a:pt x="34" y="118"/>
                    <a:pt x="34" y="118"/>
                  </a:cubicBezTo>
                  <a:cubicBezTo>
                    <a:pt x="34" y="118"/>
                    <a:pt x="34" y="119"/>
                    <a:pt x="35" y="119"/>
                  </a:cubicBezTo>
                  <a:cubicBezTo>
                    <a:pt x="36" y="119"/>
                    <a:pt x="36" y="117"/>
                    <a:pt x="36" y="116"/>
                  </a:cubicBezTo>
                  <a:moveTo>
                    <a:pt x="22" y="134"/>
                  </a:moveTo>
                  <a:cubicBezTo>
                    <a:pt x="38" y="141"/>
                    <a:pt x="38" y="141"/>
                    <a:pt x="38" y="141"/>
                  </a:cubicBezTo>
                  <a:cubicBezTo>
                    <a:pt x="38" y="142"/>
                    <a:pt x="38" y="143"/>
                    <a:pt x="39" y="144"/>
                  </a:cubicBezTo>
                  <a:cubicBezTo>
                    <a:pt x="38" y="144"/>
                    <a:pt x="38" y="144"/>
                    <a:pt x="37" y="144"/>
                  </a:cubicBezTo>
                  <a:cubicBezTo>
                    <a:pt x="21" y="141"/>
                    <a:pt x="21" y="141"/>
                    <a:pt x="21" y="141"/>
                  </a:cubicBezTo>
                  <a:cubicBezTo>
                    <a:pt x="21" y="138"/>
                    <a:pt x="22" y="136"/>
                    <a:pt x="22" y="134"/>
                  </a:cubicBezTo>
                  <a:moveTo>
                    <a:pt x="21" y="141"/>
                  </a:moveTo>
                  <a:cubicBezTo>
                    <a:pt x="36" y="144"/>
                    <a:pt x="36" y="144"/>
                    <a:pt x="36" y="144"/>
                  </a:cubicBezTo>
                  <a:cubicBezTo>
                    <a:pt x="36" y="144"/>
                    <a:pt x="36" y="144"/>
                    <a:pt x="36" y="144"/>
                  </a:cubicBezTo>
                  <a:cubicBezTo>
                    <a:pt x="35" y="144"/>
                    <a:pt x="35" y="146"/>
                    <a:pt x="35" y="147"/>
                  </a:cubicBezTo>
                  <a:cubicBezTo>
                    <a:pt x="20" y="147"/>
                    <a:pt x="20" y="147"/>
                    <a:pt x="20" y="147"/>
                  </a:cubicBezTo>
                  <a:cubicBezTo>
                    <a:pt x="20" y="146"/>
                    <a:pt x="20" y="145"/>
                    <a:pt x="20" y="144"/>
                  </a:cubicBezTo>
                  <a:cubicBezTo>
                    <a:pt x="21" y="143"/>
                    <a:pt x="21" y="142"/>
                    <a:pt x="21" y="141"/>
                  </a:cubicBezTo>
                  <a:moveTo>
                    <a:pt x="21" y="154"/>
                  </a:moveTo>
                  <a:cubicBezTo>
                    <a:pt x="46" y="148"/>
                    <a:pt x="46" y="148"/>
                    <a:pt x="46" y="148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0" y="153"/>
                    <a:pt x="40" y="153"/>
                    <a:pt x="40" y="153"/>
                  </a:cubicBezTo>
                  <a:cubicBezTo>
                    <a:pt x="22" y="160"/>
                    <a:pt x="22" y="160"/>
                    <a:pt x="22" y="160"/>
                  </a:cubicBezTo>
                  <a:cubicBezTo>
                    <a:pt x="21" y="158"/>
                    <a:pt x="21" y="156"/>
                    <a:pt x="21" y="154"/>
                  </a:cubicBezTo>
                  <a:moveTo>
                    <a:pt x="22" y="161"/>
                  </a:moveTo>
                  <a:cubicBezTo>
                    <a:pt x="39" y="154"/>
                    <a:pt x="39" y="154"/>
                    <a:pt x="39" y="154"/>
                  </a:cubicBezTo>
                  <a:cubicBezTo>
                    <a:pt x="24" y="166"/>
                    <a:pt x="24" y="166"/>
                    <a:pt x="24" y="166"/>
                  </a:cubicBezTo>
                  <a:cubicBezTo>
                    <a:pt x="23" y="164"/>
                    <a:pt x="22" y="162"/>
                    <a:pt x="22" y="161"/>
                  </a:cubicBezTo>
                  <a:moveTo>
                    <a:pt x="24" y="166"/>
                  </a:moveTo>
                  <a:cubicBezTo>
                    <a:pt x="40" y="153"/>
                    <a:pt x="40" y="153"/>
                    <a:pt x="40" y="153"/>
                  </a:cubicBezTo>
                  <a:cubicBezTo>
                    <a:pt x="46" y="151"/>
                    <a:pt x="46" y="151"/>
                    <a:pt x="46" y="151"/>
                  </a:cubicBezTo>
                  <a:cubicBezTo>
                    <a:pt x="40" y="160"/>
                    <a:pt x="40" y="160"/>
                    <a:pt x="40" y="160"/>
                  </a:cubicBezTo>
                  <a:cubicBezTo>
                    <a:pt x="27" y="172"/>
                    <a:pt x="27" y="172"/>
                    <a:pt x="27" y="172"/>
                  </a:cubicBezTo>
                  <a:cubicBezTo>
                    <a:pt x="26" y="170"/>
                    <a:pt x="25" y="168"/>
                    <a:pt x="24" y="166"/>
                  </a:cubicBezTo>
                  <a:moveTo>
                    <a:pt x="27" y="172"/>
                  </a:moveTo>
                  <a:cubicBezTo>
                    <a:pt x="40" y="161"/>
                    <a:pt x="40" y="161"/>
                    <a:pt x="40" y="161"/>
                  </a:cubicBezTo>
                  <a:cubicBezTo>
                    <a:pt x="30" y="176"/>
                    <a:pt x="30" y="176"/>
                    <a:pt x="30" y="176"/>
                  </a:cubicBezTo>
                  <a:cubicBezTo>
                    <a:pt x="29" y="175"/>
                    <a:pt x="28" y="173"/>
                    <a:pt x="27" y="172"/>
                  </a:cubicBezTo>
                  <a:moveTo>
                    <a:pt x="30" y="176"/>
                  </a:moveTo>
                  <a:cubicBezTo>
                    <a:pt x="41" y="160"/>
                    <a:pt x="41" y="160"/>
                    <a:pt x="41" y="160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4" y="165"/>
                    <a:pt x="44" y="165"/>
                    <a:pt x="44" y="165"/>
                  </a:cubicBezTo>
                  <a:cubicBezTo>
                    <a:pt x="35" y="180"/>
                    <a:pt x="35" y="180"/>
                    <a:pt x="35" y="180"/>
                  </a:cubicBezTo>
                  <a:cubicBezTo>
                    <a:pt x="33" y="179"/>
                    <a:pt x="32" y="177"/>
                    <a:pt x="30" y="176"/>
                  </a:cubicBezTo>
                  <a:moveTo>
                    <a:pt x="35" y="180"/>
                  </a:moveTo>
                  <a:cubicBezTo>
                    <a:pt x="44" y="166"/>
                    <a:pt x="44" y="166"/>
                    <a:pt x="44" y="166"/>
                  </a:cubicBezTo>
                  <a:cubicBezTo>
                    <a:pt x="39" y="182"/>
                    <a:pt x="39" y="182"/>
                    <a:pt x="39" y="182"/>
                  </a:cubicBezTo>
                  <a:cubicBezTo>
                    <a:pt x="38" y="182"/>
                    <a:pt x="36" y="181"/>
                    <a:pt x="35" y="180"/>
                  </a:cubicBezTo>
                  <a:moveTo>
                    <a:pt x="40" y="182"/>
                  </a:moveTo>
                  <a:cubicBezTo>
                    <a:pt x="44" y="165"/>
                    <a:pt x="44" y="165"/>
                    <a:pt x="44" y="165"/>
                  </a:cubicBezTo>
                  <a:cubicBezTo>
                    <a:pt x="49" y="157"/>
                    <a:pt x="49" y="157"/>
                    <a:pt x="49" y="157"/>
                  </a:cubicBezTo>
                  <a:cubicBezTo>
                    <a:pt x="49" y="165"/>
                    <a:pt x="49" y="165"/>
                    <a:pt x="49" y="165"/>
                  </a:cubicBezTo>
                  <a:cubicBezTo>
                    <a:pt x="44" y="184"/>
                    <a:pt x="44" y="184"/>
                    <a:pt x="44" y="184"/>
                  </a:cubicBezTo>
                  <a:cubicBezTo>
                    <a:pt x="43" y="183"/>
                    <a:pt x="41" y="183"/>
                    <a:pt x="40" y="182"/>
                  </a:cubicBezTo>
                  <a:moveTo>
                    <a:pt x="45" y="184"/>
                  </a:moveTo>
                  <a:cubicBezTo>
                    <a:pt x="49" y="166"/>
                    <a:pt x="49" y="166"/>
                    <a:pt x="49" y="166"/>
                  </a:cubicBezTo>
                  <a:cubicBezTo>
                    <a:pt x="50" y="184"/>
                    <a:pt x="50" y="184"/>
                    <a:pt x="50" y="184"/>
                  </a:cubicBezTo>
                  <a:cubicBezTo>
                    <a:pt x="49" y="184"/>
                    <a:pt x="48" y="184"/>
                    <a:pt x="46" y="184"/>
                  </a:cubicBezTo>
                  <a:cubicBezTo>
                    <a:pt x="46" y="184"/>
                    <a:pt x="45" y="184"/>
                    <a:pt x="45" y="184"/>
                  </a:cubicBezTo>
                  <a:moveTo>
                    <a:pt x="49" y="156"/>
                  </a:moveTo>
                  <a:cubicBezTo>
                    <a:pt x="49" y="152"/>
                    <a:pt x="49" y="152"/>
                    <a:pt x="49" y="152"/>
                  </a:cubicBezTo>
                  <a:cubicBezTo>
                    <a:pt x="51" y="151"/>
                    <a:pt x="51" y="151"/>
                    <a:pt x="51" y="151"/>
                  </a:cubicBezTo>
                  <a:cubicBezTo>
                    <a:pt x="51" y="153"/>
                    <a:pt x="51" y="153"/>
                    <a:pt x="51" y="153"/>
                  </a:cubicBezTo>
                  <a:lnTo>
                    <a:pt x="49" y="156"/>
                  </a:lnTo>
                  <a:close/>
                  <a:moveTo>
                    <a:pt x="49" y="157"/>
                  </a:moveTo>
                  <a:cubicBezTo>
                    <a:pt x="51" y="153"/>
                    <a:pt x="51" y="153"/>
                    <a:pt x="51" y="153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64"/>
                    <a:pt x="50" y="164"/>
                    <a:pt x="50" y="164"/>
                  </a:cubicBezTo>
                  <a:lnTo>
                    <a:pt x="49" y="157"/>
                  </a:lnTo>
                  <a:close/>
                  <a:moveTo>
                    <a:pt x="50" y="165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83"/>
                    <a:pt x="55" y="183"/>
                    <a:pt x="55" y="183"/>
                  </a:cubicBezTo>
                  <a:cubicBezTo>
                    <a:pt x="54" y="184"/>
                    <a:pt x="52" y="184"/>
                    <a:pt x="51" y="184"/>
                  </a:cubicBezTo>
                  <a:lnTo>
                    <a:pt x="50" y="165"/>
                  </a:lnTo>
                  <a:close/>
                  <a:moveTo>
                    <a:pt x="55" y="163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3" y="153"/>
                    <a:pt x="53" y="153"/>
                    <a:pt x="53" y="153"/>
                  </a:cubicBezTo>
                  <a:cubicBezTo>
                    <a:pt x="55" y="155"/>
                    <a:pt x="55" y="155"/>
                    <a:pt x="55" y="155"/>
                  </a:cubicBezTo>
                  <a:lnTo>
                    <a:pt x="55" y="163"/>
                  </a:lnTo>
                  <a:close/>
                  <a:moveTo>
                    <a:pt x="54" y="151"/>
                  </a:moveTo>
                  <a:cubicBezTo>
                    <a:pt x="54" y="151"/>
                    <a:pt x="54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4"/>
                    <a:pt x="55" y="154"/>
                    <a:pt x="55" y="154"/>
                  </a:cubicBezTo>
                  <a:cubicBezTo>
                    <a:pt x="53" y="152"/>
                    <a:pt x="53" y="152"/>
                    <a:pt x="53" y="152"/>
                  </a:cubicBezTo>
                  <a:lnTo>
                    <a:pt x="54" y="151"/>
                  </a:lnTo>
                  <a:close/>
                  <a:moveTo>
                    <a:pt x="53" y="151"/>
                  </a:moveTo>
                  <a:cubicBezTo>
                    <a:pt x="53" y="151"/>
                    <a:pt x="53" y="151"/>
                    <a:pt x="54" y="151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1"/>
                    <a:pt x="53" y="151"/>
                    <a:pt x="53" y="151"/>
                  </a:cubicBezTo>
                  <a:close/>
                  <a:moveTo>
                    <a:pt x="52" y="150"/>
                  </a:moveTo>
                  <a:cubicBezTo>
                    <a:pt x="52" y="150"/>
                    <a:pt x="52" y="150"/>
                    <a:pt x="52" y="150"/>
                  </a:cubicBezTo>
                  <a:cubicBezTo>
                    <a:pt x="52" y="150"/>
                    <a:pt x="52" y="150"/>
                    <a:pt x="53" y="150"/>
                  </a:cubicBezTo>
                  <a:cubicBezTo>
                    <a:pt x="53" y="150"/>
                    <a:pt x="53" y="150"/>
                    <a:pt x="53" y="150"/>
                  </a:cubicBezTo>
                  <a:cubicBezTo>
                    <a:pt x="52" y="151"/>
                    <a:pt x="52" y="151"/>
                    <a:pt x="52" y="151"/>
                  </a:cubicBezTo>
                  <a:lnTo>
                    <a:pt x="52" y="150"/>
                  </a:lnTo>
                  <a:close/>
                  <a:moveTo>
                    <a:pt x="52" y="152"/>
                  </a:moveTo>
                  <a:cubicBezTo>
                    <a:pt x="53" y="153"/>
                    <a:pt x="53" y="153"/>
                    <a:pt x="53" y="153"/>
                  </a:cubicBezTo>
                  <a:cubicBezTo>
                    <a:pt x="52" y="155"/>
                    <a:pt x="52" y="155"/>
                    <a:pt x="52" y="155"/>
                  </a:cubicBezTo>
                  <a:cubicBezTo>
                    <a:pt x="52" y="153"/>
                    <a:pt x="52" y="153"/>
                    <a:pt x="52" y="153"/>
                  </a:cubicBezTo>
                  <a:lnTo>
                    <a:pt x="52" y="152"/>
                  </a:lnTo>
                  <a:close/>
                  <a:moveTo>
                    <a:pt x="51" y="150"/>
                  </a:moveTo>
                  <a:cubicBezTo>
                    <a:pt x="52" y="151"/>
                    <a:pt x="52" y="151"/>
                    <a:pt x="52" y="151"/>
                  </a:cubicBezTo>
                  <a:cubicBezTo>
                    <a:pt x="51" y="153"/>
                    <a:pt x="51" y="153"/>
                    <a:pt x="51" y="153"/>
                  </a:cubicBezTo>
                  <a:cubicBezTo>
                    <a:pt x="51" y="151"/>
                    <a:pt x="51" y="151"/>
                    <a:pt x="51" y="151"/>
                  </a:cubicBezTo>
                  <a:lnTo>
                    <a:pt x="51" y="150"/>
                  </a:lnTo>
                  <a:close/>
                  <a:moveTo>
                    <a:pt x="51" y="150"/>
                  </a:move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moveTo>
                    <a:pt x="50" y="142"/>
                  </a:moveTo>
                  <a:cubicBezTo>
                    <a:pt x="50" y="140"/>
                    <a:pt x="50" y="140"/>
                    <a:pt x="50" y="140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0" y="143"/>
                    <a:pt x="50" y="143"/>
                    <a:pt x="50" y="143"/>
                  </a:cubicBezTo>
                  <a:lnTo>
                    <a:pt x="50" y="142"/>
                  </a:lnTo>
                  <a:close/>
                  <a:moveTo>
                    <a:pt x="50" y="150"/>
                  </a:moveTo>
                  <a:cubicBezTo>
                    <a:pt x="50" y="151"/>
                    <a:pt x="50" y="151"/>
                    <a:pt x="50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50" y="151"/>
                    <a:pt x="50" y="151"/>
                    <a:pt x="50" y="150"/>
                  </a:cubicBezTo>
                  <a:moveTo>
                    <a:pt x="48" y="141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9" y="143"/>
                    <a:pt x="49" y="143"/>
                    <a:pt x="49" y="143"/>
                  </a:cubicBezTo>
                  <a:cubicBezTo>
                    <a:pt x="49" y="143"/>
                    <a:pt x="48" y="143"/>
                    <a:pt x="48" y="143"/>
                  </a:cubicBezTo>
                  <a:lnTo>
                    <a:pt x="48" y="141"/>
                  </a:lnTo>
                  <a:close/>
                  <a:moveTo>
                    <a:pt x="48" y="150"/>
                  </a:moveTo>
                  <a:cubicBezTo>
                    <a:pt x="48" y="151"/>
                    <a:pt x="48" y="151"/>
                    <a:pt x="49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7" y="154"/>
                    <a:pt x="47" y="154"/>
                    <a:pt x="47" y="154"/>
                  </a:cubicBezTo>
                  <a:lnTo>
                    <a:pt x="48" y="150"/>
                  </a:lnTo>
                  <a:close/>
                  <a:moveTo>
                    <a:pt x="47" y="154"/>
                  </a:moveTo>
                  <a:cubicBezTo>
                    <a:pt x="49" y="153"/>
                    <a:pt x="49" y="153"/>
                    <a:pt x="49" y="153"/>
                  </a:cubicBezTo>
                  <a:cubicBezTo>
                    <a:pt x="49" y="156"/>
                    <a:pt x="49" y="156"/>
                    <a:pt x="49" y="156"/>
                  </a:cubicBezTo>
                  <a:cubicBezTo>
                    <a:pt x="44" y="164"/>
                    <a:pt x="44" y="164"/>
                    <a:pt x="44" y="164"/>
                  </a:cubicBezTo>
                  <a:lnTo>
                    <a:pt x="47" y="154"/>
                  </a:lnTo>
                  <a:close/>
                  <a:moveTo>
                    <a:pt x="48" y="150"/>
                  </a:moveTo>
                  <a:cubicBezTo>
                    <a:pt x="47" y="154"/>
                    <a:pt x="47" y="154"/>
                    <a:pt x="47" y="154"/>
                  </a:cubicBezTo>
                  <a:cubicBezTo>
                    <a:pt x="41" y="159"/>
                    <a:pt x="41" y="159"/>
                    <a:pt x="41" y="159"/>
                  </a:cubicBezTo>
                  <a:cubicBezTo>
                    <a:pt x="46" y="151"/>
                    <a:pt x="46" y="151"/>
                    <a:pt x="46" y="151"/>
                  </a:cubicBezTo>
                  <a:lnTo>
                    <a:pt x="48" y="150"/>
                  </a:lnTo>
                  <a:close/>
                  <a:moveTo>
                    <a:pt x="46" y="151"/>
                  </a:moveTo>
                  <a:cubicBezTo>
                    <a:pt x="41" y="152"/>
                    <a:pt x="41" y="152"/>
                    <a:pt x="41" y="152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7" y="150"/>
                  </a:cubicBezTo>
                  <a:lnTo>
                    <a:pt x="46" y="151"/>
                  </a:lnTo>
                  <a:close/>
                  <a:moveTo>
                    <a:pt x="47" y="150"/>
                  </a:moveTo>
                  <a:cubicBezTo>
                    <a:pt x="47" y="150"/>
                    <a:pt x="47" y="150"/>
                    <a:pt x="47" y="150"/>
                  </a:cubicBezTo>
                  <a:cubicBezTo>
                    <a:pt x="47" y="150"/>
                    <a:pt x="47" y="150"/>
                    <a:pt x="47" y="150"/>
                  </a:cubicBezTo>
                  <a:close/>
                  <a:moveTo>
                    <a:pt x="56" y="183"/>
                  </a:moveTo>
                  <a:cubicBezTo>
                    <a:pt x="55" y="166"/>
                    <a:pt x="55" y="166"/>
                    <a:pt x="55" y="166"/>
                  </a:cubicBezTo>
                  <a:cubicBezTo>
                    <a:pt x="61" y="181"/>
                    <a:pt x="61" y="181"/>
                    <a:pt x="61" y="181"/>
                  </a:cubicBezTo>
                  <a:cubicBezTo>
                    <a:pt x="59" y="182"/>
                    <a:pt x="57" y="183"/>
                    <a:pt x="56" y="183"/>
                  </a:cubicBezTo>
                  <a:moveTo>
                    <a:pt x="55" y="151"/>
                  </a:moveTo>
                  <a:cubicBezTo>
                    <a:pt x="55" y="151"/>
                    <a:pt x="55" y="151"/>
                    <a:pt x="55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5" y="151"/>
                    <a:pt x="55" y="151"/>
                  </a:cubicBezTo>
                  <a:moveTo>
                    <a:pt x="56" y="152"/>
                  </a:moveTo>
                  <a:cubicBezTo>
                    <a:pt x="56" y="151"/>
                    <a:pt x="56" y="151"/>
                    <a:pt x="56" y="151"/>
                  </a:cubicBezTo>
                  <a:cubicBezTo>
                    <a:pt x="57" y="151"/>
                    <a:pt x="58" y="152"/>
                    <a:pt x="58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8" y="153"/>
                    <a:pt x="57" y="152"/>
                    <a:pt x="56" y="152"/>
                  </a:cubicBezTo>
                  <a:moveTo>
                    <a:pt x="59" y="159"/>
                  </a:moveTo>
                  <a:cubicBezTo>
                    <a:pt x="55" y="155"/>
                    <a:pt x="55" y="155"/>
                    <a:pt x="55" y="155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2"/>
                    <a:pt x="56" y="152"/>
                    <a:pt x="56" y="153"/>
                  </a:cubicBezTo>
                  <a:lnTo>
                    <a:pt x="59" y="159"/>
                  </a:lnTo>
                  <a:close/>
                  <a:moveTo>
                    <a:pt x="61" y="181"/>
                  </a:moveTo>
                  <a:cubicBezTo>
                    <a:pt x="55" y="164"/>
                    <a:pt x="55" y="164"/>
                    <a:pt x="55" y="164"/>
                  </a:cubicBezTo>
                  <a:cubicBezTo>
                    <a:pt x="55" y="155"/>
                    <a:pt x="55" y="155"/>
                    <a:pt x="55" y="155"/>
                  </a:cubicBezTo>
                  <a:cubicBezTo>
                    <a:pt x="59" y="160"/>
                    <a:pt x="59" y="160"/>
                    <a:pt x="59" y="160"/>
                  </a:cubicBezTo>
                  <a:cubicBezTo>
                    <a:pt x="65" y="178"/>
                    <a:pt x="65" y="178"/>
                    <a:pt x="65" y="178"/>
                  </a:cubicBezTo>
                  <a:cubicBezTo>
                    <a:pt x="63" y="179"/>
                    <a:pt x="62" y="180"/>
                    <a:pt x="61" y="181"/>
                  </a:cubicBezTo>
                  <a:moveTo>
                    <a:pt x="69" y="154"/>
                  </a:moveTo>
                  <a:cubicBezTo>
                    <a:pt x="70" y="154"/>
                    <a:pt x="70" y="154"/>
                    <a:pt x="70" y="154"/>
                  </a:cubicBezTo>
                  <a:cubicBezTo>
                    <a:pt x="76" y="158"/>
                    <a:pt x="76" y="158"/>
                    <a:pt x="76" y="158"/>
                  </a:cubicBezTo>
                  <a:cubicBezTo>
                    <a:pt x="70" y="160"/>
                    <a:pt x="70" y="160"/>
                    <a:pt x="70" y="160"/>
                  </a:cubicBezTo>
                  <a:cubicBezTo>
                    <a:pt x="70" y="158"/>
                    <a:pt x="70" y="156"/>
                    <a:pt x="69" y="154"/>
                  </a:cubicBezTo>
                  <a:moveTo>
                    <a:pt x="70" y="161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1" y="166"/>
                    <a:pt x="71" y="166"/>
                    <a:pt x="71" y="166"/>
                  </a:cubicBezTo>
                  <a:cubicBezTo>
                    <a:pt x="71" y="164"/>
                    <a:pt x="70" y="163"/>
                    <a:pt x="70" y="161"/>
                  </a:cubicBezTo>
                  <a:moveTo>
                    <a:pt x="71" y="166"/>
                  </a:moveTo>
                  <a:cubicBezTo>
                    <a:pt x="75" y="165"/>
                    <a:pt x="75" y="165"/>
                    <a:pt x="75" y="165"/>
                  </a:cubicBezTo>
                  <a:cubicBezTo>
                    <a:pt x="75" y="165"/>
                    <a:pt x="75" y="165"/>
                    <a:pt x="75" y="165"/>
                  </a:cubicBezTo>
                  <a:cubicBezTo>
                    <a:pt x="75" y="167"/>
                    <a:pt x="74" y="168"/>
                    <a:pt x="73" y="170"/>
                  </a:cubicBezTo>
                  <a:cubicBezTo>
                    <a:pt x="72" y="169"/>
                    <a:pt x="72" y="167"/>
                    <a:pt x="71" y="166"/>
                  </a:cubicBezTo>
                  <a:moveTo>
                    <a:pt x="76" y="165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6" y="164"/>
                    <a:pt x="76" y="164"/>
                    <a:pt x="76" y="164"/>
                  </a:cubicBezTo>
                  <a:cubicBezTo>
                    <a:pt x="76" y="164"/>
                    <a:pt x="76" y="164"/>
                    <a:pt x="76" y="165"/>
                  </a:cubicBezTo>
                  <a:moveTo>
                    <a:pt x="70" y="154"/>
                  </a:moveTo>
                  <a:cubicBezTo>
                    <a:pt x="79" y="153"/>
                    <a:pt x="79" y="153"/>
                    <a:pt x="79" y="153"/>
                  </a:cubicBezTo>
                  <a:cubicBezTo>
                    <a:pt x="79" y="155"/>
                    <a:pt x="79" y="156"/>
                    <a:pt x="78" y="157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0" y="154"/>
                  </a:lnTo>
                  <a:close/>
                  <a:moveTo>
                    <a:pt x="77" y="158"/>
                  </a:moveTo>
                  <a:cubicBezTo>
                    <a:pt x="78" y="157"/>
                    <a:pt x="78" y="157"/>
                    <a:pt x="78" y="157"/>
                  </a:cubicBezTo>
                  <a:cubicBezTo>
                    <a:pt x="78" y="158"/>
                    <a:pt x="78" y="158"/>
                    <a:pt x="78" y="158"/>
                  </a:cubicBezTo>
                  <a:lnTo>
                    <a:pt x="77" y="158"/>
                  </a:lnTo>
                  <a:close/>
                  <a:moveTo>
                    <a:pt x="78" y="158"/>
                  </a:moveTo>
                  <a:cubicBezTo>
                    <a:pt x="77" y="160"/>
                    <a:pt x="77" y="162"/>
                    <a:pt x="76" y="164"/>
                  </a:cubicBezTo>
                  <a:cubicBezTo>
                    <a:pt x="75" y="164"/>
                    <a:pt x="75" y="164"/>
                    <a:pt x="75" y="164"/>
                  </a:cubicBezTo>
                  <a:cubicBezTo>
                    <a:pt x="70" y="161"/>
                    <a:pt x="70" y="161"/>
                    <a:pt x="70" y="161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8" y="158"/>
                  </a:lnTo>
                  <a:close/>
                  <a:moveTo>
                    <a:pt x="76" y="176"/>
                  </a:moveTo>
                  <a:cubicBezTo>
                    <a:pt x="80" y="172"/>
                    <a:pt x="82" y="167"/>
                    <a:pt x="84" y="161"/>
                  </a:cubicBezTo>
                  <a:cubicBezTo>
                    <a:pt x="86" y="159"/>
                    <a:pt x="86" y="159"/>
                    <a:pt x="86" y="159"/>
                  </a:cubicBezTo>
                  <a:cubicBezTo>
                    <a:pt x="92" y="156"/>
                    <a:pt x="92" y="156"/>
                    <a:pt x="92" y="156"/>
                  </a:cubicBezTo>
                  <a:cubicBezTo>
                    <a:pt x="93" y="156"/>
                    <a:pt x="93" y="156"/>
                    <a:pt x="93" y="157"/>
                  </a:cubicBezTo>
                  <a:cubicBezTo>
                    <a:pt x="93" y="157"/>
                    <a:pt x="93" y="157"/>
                    <a:pt x="93" y="157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77" y="177"/>
                    <a:pt x="77" y="177"/>
                    <a:pt x="77" y="177"/>
                  </a:cubicBezTo>
                  <a:cubicBezTo>
                    <a:pt x="77" y="177"/>
                    <a:pt x="76" y="177"/>
                    <a:pt x="76" y="176"/>
                  </a:cubicBezTo>
                  <a:moveTo>
                    <a:pt x="77" y="178"/>
                  </a:moveTo>
                  <a:cubicBezTo>
                    <a:pt x="90" y="163"/>
                    <a:pt x="90" y="163"/>
                    <a:pt x="90" y="163"/>
                  </a:cubicBezTo>
                  <a:cubicBezTo>
                    <a:pt x="80" y="182"/>
                    <a:pt x="80" y="182"/>
                    <a:pt x="80" y="182"/>
                  </a:cubicBezTo>
                  <a:cubicBezTo>
                    <a:pt x="79" y="181"/>
                    <a:pt x="78" y="179"/>
                    <a:pt x="77" y="178"/>
                  </a:cubicBezTo>
                  <a:moveTo>
                    <a:pt x="81" y="182"/>
                  </a:moveTo>
                  <a:cubicBezTo>
                    <a:pt x="91" y="162"/>
                    <a:pt x="91" y="162"/>
                    <a:pt x="91" y="162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2" y="170"/>
                    <a:pt x="92" y="170"/>
                    <a:pt x="92" y="170"/>
                  </a:cubicBezTo>
                  <a:cubicBezTo>
                    <a:pt x="84" y="185"/>
                    <a:pt x="84" y="185"/>
                    <a:pt x="84" y="185"/>
                  </a:cubicBezTo>
                  <a:cubicBezTo>
                    <a:pt x="83" y="184"/>
                    <a:pt x="82" y="183"/>
                    <a:pt x="81" y="182"/>
                  </a:cubicBezTo>
                  <a:moveTo>
                    <a:pt x="84" y="185"/>
                  </a:moveTo>
                  <a:cubicBezTo>
                    <a:pt x="86" y="183"/>
                    <a:pt x="89" y="177"/>
                    <a:pt x="92" y="171"/>
                  </a:cubicBezTo>
                  <a:cubicBezTo>
                    <a:pt x="89" y="188"/>
                    <a:pt x="89" y="188"/>
                    <a:pt x="89" y="188"/>
                  </a:cubicBezTo>
                  <a:cubicBezTo>
                    <a:pt x="87" y="187"/>
                    <a:pt x="86" y="186"/>
                    <a:pt x="84" y="185"/>
                  </a:cubicBezTo>
                  <a:moveTo>
                    <a:pt x="89" y="188"/>
                  </a:moveTo>
                  <a:cubicBezTo>
                    <a:pt x="92" y="170"/>
                    <a:pt x="92" y="170"/>
                    <a:pt x="92" y="170"/>
                  </a:cubicBezTo>
                  <a:cubicBezTo>
                    <a:pt x="94" y="167"/>
                    <a:pt x="95" y="164"/>
                    <a:pt x="97" y="161"/>
                  </a:cubicBezTo>
                  <a:cubicBezTo>
                    <a:pt x="98" y="169"/>
                    <a:pt x="98" y="169"/>
                    <a:pt x="98" y="169"/>
                  </a:cubicBezTo>
                  <a:cubicBezTo>
                    <a:pt x="97" y="177"/>
                    <a:pt x="95" y="187"/>
                    <a:pt x="95" y="189"/>
                  </a:cubicBezTo>
                  <a:cubicBezTo>
                    <a:pt x="93" y="189"/>
                    <a:pt x="91" y="188"/>
                    <a:pt x="89" y="188"/>
                  </a:cubicBezTo>
                  <a:moveTo>
                    <a:pt x="95" y="189"/>
                  </a:moveTo>
                  <a:cubicBezTo>
                    <a:pt x="98" y="170"/>
                    <a:pt x="98" y="170"/>
                    <a:pt x="98" y="170"/>
                  </a:cubicBezTo>
                  <a:cubicBezTo>
                    <a:pt x="101" y="190"/>
                    <a:pt x="101" y="190"/>
                    <a:pt x="101" y="190"/>
                  </a:cubicBezTo>
                  <a:cubicBezTo>
                    <a:pt x="99" y="190"/>
                    <a:pt x="98" y="190"/>
                    <a:pt x="97" y="190"/>
                  </a:cubicBezTo>
                  <a:cubicBezTo>
                    <a:pt x="96" y="190"/>
                    <a:pt x="96" y="189"/>
                    <a:pt x="95" y="189"/>
                  </a:cubicBezTo>
                  <a:moveTo>
                    <a:pt x="101" y="190"/>
                  </a:moveTo>
                  <a:cubicBezTo>
                    <a:pt x="98" y="169"/>
                    <a:pt x="98" y="169"/>
                    <a:pt x="98" y="169"/>
                  </a:cubicBezTo>
                  <a:cubicBezTo>
                    <a:pt x="100" y="158"/>
                    <a:pt x="100" y="158"/>
                    <a:pt x="100" y="158"/>
                  </a:cubicBezTo>
                  <a:cubicBezTo>
                    <a:pt x="103" y="166"/>
                    <a:pt x="103" y="166"/>
                    <a:pt x="103" y="166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3" y="169"/>
                    <a:pt x="102" y="170"/>
                    <a:pt x="102" y="171"/>
                  </a:cubicBezTo>
                  <a:cubicBezTo>
                    <a:pt x="102" y="171"/>
                    <a:pt x="103" y="172"/>
                    <a:pt x="104" y="172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89"/>
                    <a:pt x="103" y="189"/>
                    <a:pt x="101" y="190"/>
                  </a:cubicBezTo>
                  <a:moveTo>
                    <a:pt x="106" y="188"/>
                  </a:moveTo>
                  <a:cubicBezTo>
                    <a:pt x="104" y="172"/>
                    <a:pt x="104" y="172"/>
                    <a:pt x="104" y="172"/>
                  </a:cubicBezTo>
                  <a:cubicBezTo>
                    <a:pt x="105" y="173"/>
                    <a:pt x="105" y="173"/>
                    <a:pt x="106" y="173"/>
                  </a:cubicBezTo>
                  <a:cubicBezTo>
                    <a:pt x="105" y="174"/>
                    <a:pt x="105" y="175"/>
                    <a:pt x="105" y="176"/>
                  </a:cubicBezTo>
                  <a:cubicBezTo>
                    <a:pt x="105" y="180"/>
                    <a:pt x="108" y="183"/>
                    <a:pt x="111" y="184"/>
                  </a:cubicBezTo>
                  <a:cubicBezTo>
                    <a:pt x="111" y="186"/>
                    <a:pt x="111" y="186"/>
                    <a:pt x="111" y="186"/>
                  </a:cubicBezTo>
                  <a:cubicBezTo>
                    <a:pt x="110" y="187"/>
                    <a:pt x="108" y="188"/>
                    <a:pt x="106" y="188"/>
                  </a:cubicBezTo>
                  <a:moveTo>
                    <a:pt x="112" y="186"/>
                  </a:moveTo>
                  <a:cubicBezTo>
                    <a:pt x="111" y="184"/>
                    <a:pt x="111" y="184"/>
                    <a:pt x="111" y="184"/>
                  </a:cubicBezTo>
                  <a:cubicBezTo>
                    <a:pt x="112" y="185"/>
                    <a:pt x="113" y="185"/>
                    <a:pt x="113" y="185"/>
                  </a:cubicBezTo>
                  <a:cubicBezTo>
                    <a:pt x="113" y="185"/>
                    <a:pt x="113" y="185"/>
                    <a:pt x="114" y="185"/>
                  </a:cubicBezTo>
                  <a:cubicBezTo>
                    <a:pt x="113" y="185"/>
                    <a:pt x="112" y="185"/>
                    <a:pt x="112" y="186"/>
                  </a:cubicBezTo>
                  <a:moveTo>
                    <a:pt x="114" y="177"/>
                  </a:moveTo>
                  <a:cubicBezTo>
                    <a:pt x="115" y="177"/>
                    <a:pt x="115" y="177"/>
                    <a:pt x="115" y="177"/>
                  </a:cubicBezTo>
                  <a:cubicBezTo>
                    <a:pt x="115" y="177"/>
                    <a:pt x="116" y="176"/>
                    <a:pt x="116" y="176"/>
                  </a:cubicBezTo>
                  <a:cubicBezTo>
                    <a:pt x="117" y="177"/>
                    <a:pt x="117" y="177"/>
                    <a:pt x="117" y="177"/>
                  </a:cubicBezTo>
                  <a:cubicBezTo>
                    <a:pt x="116" y="178"/>
                    <a:pt x="116" y="178"/>
                    <a:pt x="116" y="178"/>
                  </a:cubicBezTo>
                  <a:cubicBezTo>
                    <a:pt x="116" y="179"/>
                    <a:pt x="116" y="179"/>
                    <a:pt x="115" y="179"/>
                  </a:cubicBezTo>
                  <a:lnTo>
                    <a:pt x="114" y="177"/>
                  </a:lnTo>
                  <a:close/>
                  <a:moveTo>
                    <a:pt x="106" y="145"/>
                  </a:moveTo>
                  <a:cubicBezTo>
                    <a:pt x="107" y="145"/>
                    <a:pt x="108" y="145"/>
                    <a:pt x="109" y="145"/>
                  </a:cubicBezTo>
                  <a:cubicBezTo>
                    <a:pt x="108" y="146"/>
                    <a:pt x="107" y="146"/>
                    <a:pt x="107" y="147"/>
                  </a:cubicBezTo>
                  <a:cubicBezTo>
                    <a:pt x="104" y="148"/>
                    <a:pt x="104" y="148"/>
                    <a:pt x="104" y="148"/>
                  </a:cubicBezTo>
                  <a:cubicBezTo>
                    <a:pt x="105" y="146"/>
                    <a:pt x="105" y="146"/>
                    <a:pt x="105" y="146"/>
                  </a:cubicBezTo>
                  <a:cubicBezTo>
                    <a:pt x="106" y="146"/>
                    <a:pt x="106" y="146"/>
                    <a:pt x="106" y="145"/>
                  </a:cubicBezTo>
                  <a:moveTo>
                    <a:pt x="98" y="147"/>
                  </a:moveTo>
                  <a:cubicBezTo>
                    <a:pt x="99" y="147"/>
                    <a:pt x="99" y="147"/>
                    <a:pt x="99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99" y="147"/>
                    <a:pt x="99" y="147"/>
                    <a:pt x="98" y="147"/>
                  </a:cubicBezTo>
                  <a:moveTo>
                    <a:pt x="94" y="158"/>
                  </a:moveTo>
                  <a:cubicBezTo>
                    <a:pt x="91" y="161"/>
                    <a:pt x="91" y="161"/>
                    <a:pt x="91" y="161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4" y="157"/>
                    <a:pt x="94" y="157"/>
                    <a:pt x="94" y="157"/>
                  </a:cubicBezTo>
                  <a:lnTo>
                    <a:pt x="94" y="158"/>
                  </a:lnTo>
                  <a:close/>
                  <a:moveTo>
                    <a:pt x="96" y="156"/>
                  </a:moveTo>
                  <a:cubicBezTo>
                    <a:pt x="96" y="156"/>
                    <a:pt x="95" y="155"/>
                    <a:pt x="95" y="155"/>
                  </a:cubicBezTo>
                  <a:cubicBezTo>
                    <a:pt x="95" y="155"/>
                    <a:pt x="95" y="155"/>
                    <a:pt x="95" y="155"/>
                  </a:cubicBezTo>
                  <a:cubicBezTo>
                    <a:pt x="95" y="155"/>
                    <a:pt x="96" y="155"/>
                    <a:pt x="96" y="155"/>
                  </a:cubicBezTo>
                  <a:cubicBezTo>
                    <a:pt x="96" y="156"/>
                    <a:pt x="96" y="156"/>
                    <a:pt x="96" y="156"/>
                  </a:cubicBezTo>
                  <a:cubicBezTo>
                    <a:pt x="94" y="158"/>
                    <a:pt x="94" y="158"/>
                    <a:pt x="94" y="158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5" y="157"/>
                    <a:pt x="96" y="157"/>
                    <a:pt x="96" y="156"/>
                  </a:cubicBezTo>
                  <a:moveTo>
                    <a:pt x="97" y="161"/>
                  </a:moveTo>
                  <a:cubicBezTo>
                    <a:pt x="92" y="169"/>
                    <a:pt x="92" y="169"/>
                    <a:pt x="92" y="169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6" y="156"/>
                    <a:pt x="96" y="156"/>
                    <a:pt x="96" y="156"/>
                  </a:cubicBezTo>
                  <a:lnTo>
                    <a:pt x="97" y="161"/>
                  </a:lnTo>
                  <a:close/>
                  <a:moveTo>
                    <a:pt x="96" y="156"/>
                  </a:moveTo>
                  <a:cubicBezTo>
                    <a:pt x="96" y="155"/>
                    <a:pt x="96" y="155"/>
                    <a:pt x="96" y="155"/>
                  </a:cubicBezTo>
                  <a:cubicBezTo>
                    <a:pt x="96" y="155"/>
                    <a:pt x="97" y="155"/>
                    <a:pt x="97" y="155"/>
                  </a:cubicBezTo>
                  <a:cubicBezTo>
                    <a:pt x="97" y="155"/>
                    <a:pt x="97" y="155"/>
                    <a:pt x="97" y="155"/>
                  </a:cubicBezTo>
                  <a:lnTo>
                    <a:pt x="96" y="156"/>
                  </a:lnTo>
                  <a:close/>
                  <a:moveTo>
                    <a:pt x="97" y="160"/>
                  </a:moveTo>
                  <a:cubicBezTo>
                    <a:pt x="96" y="156"/>
                    <a:pt x="96" y="156"/>
                    <a:pt x="96" y="156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9" y="156"/>
                    <a:pt x="99" y="156"/>
                    <a:pt x="99" y="156"/>
                  </a:cubicBezTo>
                  <a:lnTo>
                    <a:pt x="97" y="160"/>
                  </a:lnTo>
                  <a:close/>
                  <a:moveTo>
                    <a:pt x="100" y="158"/>
                  </a:moveTo>
                  <a:cubicBezTo>
                    <a:pt x="99" y="160"/>
                    <a:pt x="99" y="164"/>
                    <a:pt x="98" y="168"/>
                  </a:cubicBezTo>
                  <a:cubicBezTo>
                    <a:pt x="97" y="161"/>
                    <a:pt x="97" y="161"/>
                    <a:pt x="97" y="161"/>
                  </a:cubicBezTo>
                  <a:cubicBezTo>
                    <a:pt x="98" y="159"/>
                    <a:pt x="98" y="158"/>
                    <a:pt x="99" y="157"/>
                  </a:cubicBezTo>
                  <a:lnTo>
                    <a:pt x="100" y="158"/>
                  </a:lnTo>
                  <a:close/>
                  <a:moveTo>
                    <a:pt x="99" y="156"/>
                  </a:moveTo>
                  <a:cubicBezTo>
                    <a:pt x="98" y="155"/>
                    <a:pt x="98" y="155"/>
                    <a:pt x="98" y="155"/>
                  </a:cubicBezTo>
                  <a:cubicBezTo>
                    <a:pt x="99" y="155"/>
                    <a:pt x="99" y="155"/>
                    <a:pt x="99" y="155"/>
                  </a:cubicBezTo>
                  <a:lnTo>
                    <a:pt x="99" y="156"/>
                  </a:lnTo>
                  <a:close/>
                  <a:moveTo>
                    <a:pt x="100" y="157"/>
                  </a:moveTo>
                  <a:cubicBezTo>
                    <a:pt x="99" y="156"/>
                    <a:pt x="99" y="156"/>
                    <a:pt x="99" y="156"/>
                  </a:cubicBezTo>
                  <a:cubicBezTo>
                    <a:pt x="99" y="156"/>
                    <a:pt x="100" y="156"/>
                    <a:pt x="100" y="155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0" y="156"/>
                    <a:pt x="100" y="156"/>
                    <a:pt x="100" y="157"/>
                  </a:cubicBezTo>
                  <a:moveTo>
                    <a:pt x="103" y="165"/>
                  </a:moveTo>
                  <a:cubicBezTo>
                    <a:pt x="100" y="158"/>
                    <a:pt x="100" y="158"/>
                    <a:pt x="100" y="158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2" y="156"/>
                    <a:pt x="102" y="156"/>
                    <a:pt x="102" y="156"/>
                  </a:cubicBezTo>
                  <a:lnTo>
                    <a:pt x="103" y="165"/>
                  </a:lnTo>
                  <a:close/>
                  <a:moveTo>
                    <a:pt x="104" y="157"/>
                  </a:moveTo>
                  <a:cubicBezTo>
                    <a:pt x="104" y="158"/>
                    <a:pt x="104" y="158"/>
                    <a:pt x="104" y="158"/>
                  </a:cubicBezTo>
                  <a:cubicBezTo>
                    <a:pt x="103" y="157"/>
                    <a:pt x="103" y="157"/>
                    <a:pt x="103" y="157"/>
                  </a:cubicBezTo>
                  <a:lnTo>
                    <a:pt x="104" y="157"/>
                  </a:lnTo>
                  <a:close/>
                  <a:moveTo>
                    <a:pt x="103" y="146"/>
                  </a:moveTo>
                  <a:cubicBezTo>
                    <a:pt x="104" y="146"/>
                    <a:pt x="104" y="146"/>
                    <a:pt x="105" y="146"/>
                  </a:cubicBezTo>
                  <a:cubicBezTo>
                    <a:pt x="103" y="148"/>
                    <a:pt x="103" y="148"/>
                    <a:pt x="103" y="148"/>
                  </a:cubicBezTo>
                  <a:cubicBezTo>
                    <a:pt x="103" y="147"/>
                    <a:pt x="103" y="147"/>
                    <a:pt x="102" y="147"/>
                  </a:cubicBezTo>
                  <a:cubicBezTo>
                    <a:pt x="103" y="146"/>
                    <a:pt x="103" y="146"/>
                    <a:pt x="103" y="146"/>
                  </a:cubicBezTo>
                  <a:close/>
                  <a:moveTo>
                    <a:pt x="102" y="147"/>
                  </a:moveTo>
                  <a:cubicBezTo>
                    <a:pt x="102" y="147"/>
                    <a:pt x="102" y="147"/>
                    <a:pt x="102" y="147"/>
                  </a:cubicBezTo>
                  <a:cubicBezTo>
                    <a:pt x="102" y="147"/>
                    <a:pt x="102" y="147"/>
                    <a:pt x="102" y="147"/>
                  </a:cubicBezTo>
                  <a:close/>
                  <a:moveTo>
                    <a:pt x="101" y="146"/>
                  </a:moveTo>
                  <a:cubicBezTo>
                    <a:pt x="101" y="147"/>
                    <a:pt x="101" y="147"/>
                    <a:pt x="101" y="147"/>
                  </a:cubicBezTo>
                  <a:cubicBezTo>
                    <a:pt x="101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6"/>
                  </a:cubicBezTo>
                  <a:cubicBezTo>
                    <a:pt x="100" y="146"/>
                    <a:pt x="101" y="146"/>
                    <a:pt x="101" y="146"/>
                  </a:cubicBezTo>
                  <a:moveTo>
                    <a:pt x="102" y="146"/>
                  </a:moveTo>
                  <a:cubicBezTo>
                    <a:pt x="102" y="146"/>
                    <a:pt x="102" y="147"/>
                    <a:pt x="102" y="147"/>
                  </a:cubicBezTo>
                  <a:cubicBezTo>
                    <a:pt x="102" y="147"/>
                    <a:pt x="102" y="146"/>
                    <a:pt x="102" y="146"/>
                  </a:cubicBezTo>
                  <a:cubicBezTo>
                    <a:pt x="102" y="146"/>
                    <a:pt x="102" y="146"/>
                    <a:pt x="102" y="146"/>
                  </a:cubicBezTo>
                  <a:moveTo>
                    <a:pt x="107" y="159"/>
                  </a:moveTo>
                  <a:cubicBezTo>
                    <a:pt x="106" y="160"/>
                    <a:pt x="106" y="160"/>
                    <a:pt x="106" y="161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4" y="158"/>
                    <a:pt x="104" y="158"/>
                    <a:pt x="104" y="158"/>
                  </a:cubicBezTo>
                  <a:lnTo>
                    <a:pt x="107" y="159"/>
                  </a:lnTo>
                  <a:close/>
                  <a:moveTo>
                    <a:pt x="105" y="153"/>
                  </a:moveTo>
                  <a:cubicBezTo>
                    <a:pt x="105" y="152"/>
                    <a:pt x="105" y="152"/>
                    <a:pt x="105" y="151"/>
                  </a:cubicBezTo>
                  <a:cubicBezTo>
                    <a:pt x="109" y="152"/>
                    <a:pt x="109" y="152"/>
                    <a:pt x="109" y="152"/>
                  </a:cubicBezTo>
                  <a:cubicBezTo>
                    <a:pt x="109" y="152"/>
                    <a:pt x="110" y="153"/>
                    <a:pt x="110" y="153"/>
                  </a:cubicBezTo>
                  <a:cubicBezTo>
                    <a:pt x="110" y="154"/>
                    <a:pt x="110" y="154"/>
                    <a:pt x="110" y="154"/>
                  </a:cubicBezTo>
                  <a:cubicBezTo>
                    <a:pt x="108" y="154"/>
                    <a:pt x="106" y="153"/>
                    <a:pt x="105" y="153"/>
                  </a:cubicBezTo>
                  <a:moveTo>
                    <a:pt x="111" y="177"/>
                  </a:moveTo>
                  <a:cubicBezTo>
                    <a:pt x="111" y="178"/>
                    <a:pt x="112" y="178"/>
                    <a:pt x="112" y="178"/>
                  </a:cubicBezTo>
                  <a:cubicBezTo>
                    <a:pt x="113" y="180"/>
                    <a:pt x="113" y="180"/>
                    <a:pt x="113" y="180"/>
                  </a:cubicBezTo>
                  <a:cubicBezTo>
                    <a:pt x="113" y="180"/>
                    <a:pt x="111" y="180"/>
                    <a:pt x="110" y="179"/>
                  </a:cubicBezTo>
                  <a:cubicBezTo>
                    <a:pt x="109" y="178"/>
                    <a:pt x="109" y="176"/>
                    <a:pt x="109" y="176"/>
                  </a:cubicBezTo>
                  <a:cubicBezTo>
                    <a:pt x="110" y="176"/>
                    <a:pt x="110" y="176"/>
                    <a:pt x="110" y="176"/>
                  </a:cubicBezTo>
                  <a:lnTo>
                    <a:pt x="111" y="177"/>
                  </a:lnTo>
                  <a:close/>
                  <a:moveTo>
                    <a:pt x="109" y="151"/>
                  </a:moveTo>
                  <a:cubicBezTo>
                    <a:pt x="109" y="151"/>
                    <a:pt x="109" y="151"/>
                    <a:pt x="109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9" y="150"/>
                    <a:pt x="109" y="150"/>
                    <a:pt x="109" y="150"/>
                  </a:cubicBezTo>
                  <a:cubicBezTo>
                    <a:pt x="109" y="151"/>
                    <a:pt x="109" y="151"/>
                    <a:pt x="109" y="151"/>
                  </a:cubicBezTo>
                  <a:moveTo>
                    <a:pt x="104" y="148"/>
                  </a:moveTo>
                  <a:cubicBezTo>
                    <a:pt x="104" y="148"/>
                    <a:pt x="104" y="148"/>
                    <a:pt x="104" y="148"/>
                  </a:cubicBezTo>
                  <a:cubicBezTo>
                    <a:pt x="106" y="147"/>
                    <a:pt x="106" y="147"/>
                    <a:pt x="106" y="147"/>
                  </a:cubicBezTo>
                  <a:cubicBezTo>
                    <a:pt x="105" y="148"/>
                    <a:pt x="105" y="148"/>
                    <a:pt x="104" y="148"/>
                  </a:cubicBezTo>
                  <a:moveTo>
                    <a:pt x="107" y="147"/>
                  </a:moveTo>
                  <a:cubicBezTo>
                    <a:pt x="110" y="146"/>
                    <a:pt x="110" y="146"/>
                    <a:pt x="110" y="146"/>
                  </a:cubicBezTo>
                  <a:cubicBezTo>
                    <a:pt x="109" y="148"/>
                    <a:pt x="109" y="149"/>
                    <a:pt x="109" y="150"/>
                  </a:cubicBezTo>
                  <a:cubicBezTo>
                    <a:pt x="105" y="150"/>
                    <a:pt x="105" y="150"/>
                    <a:pt x="105" y="150"/>
                  </a:cubicBezTo>
                  <a:cubicBezTo>
                    <a:pt x="105" y="150"/>
                    <a:pt x="105" y="149"/>
                    <a:pt x="104" y="149"/>
                  </a:cubicBezTo>
                  <a:lnTo>
                    <a:pt x="107" y="147"/>
                  </a:lnTo>
                  <a:close/>
                  <a:moveTo>
                    <a:pt x="110" y="145"/>
                  </a:moveTo>
                  <a:cubicBezTo>
                    <a:pt x="110" y="145"/>
                    <a:pt x="110" y="146"/>
                    <a:pt x="110" y="146"/>
                  </a:cubicBezTo>
                  <a:cubicBezTo>
                    <a:pt x="108" y="146"/>
                    <a:pt x="108" y="146"/>
                    <a:pt x="108" y="146"/>
                  </a:cubicBezTo>
                  <a:cubicBezTo>
                    <a:pt x="110" y="145"/>
                    <a:pt x="110" y="145"/>
                    <a:pt x="110" y="145"/>
                  </a:cubicBezTo>
                  <a:cubicBezTo>
                    <a:pt x="110" y="145"/>
                    <a:pt x="110" y="145"/>
                    <a:pt x="110" y="145"/>
                  </a:cubicBezTo>
                  <a:moveTo>
                    <a:pt x="104" y="168"/>
                  </a:moveTo>
                  <a:cubicBezTo>
                    <a:pt x="104" y="168"/>
                    <a:pt x="104" y="168"/>
                    <a:pt x="104" y="168"/>
                  </a:cubicBezTo>
                  <a:cubicBezTo>
                    <a:pt x="104" y="168"/>
                    <a:pt x="104" y="168"/>
                    <a:pt x="104" y="168"/>
                  </a:cubicBezTo>
                  <a:cubicBezTo>
                    <a:pt x="103" y="167"/>
                    <a:pt x="103" y="167"/>
                    <a:pt x="103" y="167"/>
                  </a:cubicBezTo>
                  <a:lnTo>
                    <a:pt x="104" y="168"/>
                  </a:lnTo>
                  <a:close/>
                  <a:moveTo>
                    <a:pt x="103" y="166"/>
                  </a:moveTo>
                  <a:cubicBezTo>
                    <a:pt x="102" y="156"/>
                    <a:pt x="102" y="156"/>
                    <a:pt x="102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6" y="161"/>
                    <a:pt x="106" y="161"/>
                    <a:pt x="106" y="161"/>
                  </a:cubicBezTo>
                  <a:cubicBezTo>
                    <a:pt x="106" y="161"/>
                    <a:pt x="105" y="161"/>
                    <a:pt x="105" y="162"/>
                  </a:cubicBezTo>
                  <a:cubicBezTo>
                    <a:pt x="104" y="163"/>
                    <a:pt x="104" y="164"/>
                    <a:pt x="104" y="166"/>
                  </a:cubicBezTo>
                  <a:cubicBezTo>
                    <a:pt x="104" y="167"/>
                    <a:pt x="104" y="167"/>
                    <a:pt x="104" y="167"/>
                  </a:cubicBezTo>
                  <a:lnTo>
                    <a:pt x="103" y="166"/>
                  </a:lnTo>
                  <a:close/>
                  <a:moveTo>
                    <a:pt x="85" y="160"/>
                  </a:moveTo>
                  <a:cubicBezTo>
                    <a:pt x="84" y="160"/>
                    <a:pt x="84" y="160"/>
                    <a:pt x="84" y="160"/>
                  </a:cubicBezTo>
                  <a:cubicBezTo>
                    <a:pt x="84" y="160"/>
                    <a:pt x="84" y="160"/>
                    <a:pt x="84" y="160"/>
                  </a:cubicBezTo>
                  <a:lnTo>
                    <a:pt x="85" y="160"/>
                  </a:lnTo>
                  <a:close/>
                  <a:moveTo>
                    <a:pt x="86" y="154"/>
                  </a:moveTo>
                  <a:cubicBezTo>
                    <a:pt x="86" y="154"/>
                    <a:pt x="86" y="153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7" y="153"/>
                    <a:pt x="87" y="154"/>
                  </a:cubicBezTo>
                  <a:lnTo>
                    <a:pt x="86" y="154"/>
                  </a:lnTo>
                  <a:close/>
                  <a:moveTo>
                    <a:pt x="90" y="155"/>
                  </a:moveTo>
                  <a:cubicBezTo>
                    <a:pt x="91" y="155"/>
                    <a:pt x="91" y="155"/>
                    <a:pt x="92" y="156"/>
                  </a:cubicBezTo>
                  <a:cubicBezTo>
                    <a:pt x="87" y="158"/>
                    <a:pt x="87" y="158"/>
                    <a:pt x="87" y="158"/>
                  </a:cubicBezTo>
                  <a:lnTo>
                    <a:pt x="90" y="155"/>
                  </a:lnTo>
                  <a:close/>
                  <a:moveTo>
                    <a:pt x="86" y="159"/>
                  </a:moveTo>
                  <a:cubicBezTo>
                    <a:pt x="85" y="159"/>
                    <a:pt x="85" y="159"/>
                    <a:pt x="85" y="159"/>
                  </a:cubicBezTo>
                  <a:cubicBezTo>
                    <a:pt x="85" y="158"/>
                    <a:pt x="85" y="156"/>
                    <a:pt x="86" y="155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7" y="154"/>
                    <a:pt x="88" y="154"/>
                    <a:pt x="88" y="154"/>
                  </a:cubicBezTo>
                  <a:cubicBezTo>
                    <a:pt x="88" y="155"/>
                    <a:pt x="90" y="154"/>
                    <a:pt x="90" y="154"/>
                  </a:cubicBezTo>
                  <a:cubicBezTo>
                    <a:pt x="90" y="154"/>
                    <a:pt x="90" y="155"/>
                    <a:pt x="90" y="155"/>
                  </a:cubicBezTo>
                  <a:lnTo>
                    <a:pt x="86" y="159"/>
                  </a:lnTo>
                  <a:close/>
                  <a:moveTo>
                    <a:pt x="101" y="143"/>
                  </a:moveTo>
                  <a:cubicBezTo>
                    <a:pt x="101" y="143"/>
                    <a:pt x="101" y="143"/>
                    <a:pt x="101" y="143"/>
                  </a:cubicBezTo>
                  <a:cubicBezTo>
                    <a:pt x="101" y="142"/>
                    <a:pt x="101" y="142"/>
                    <a:pt x="101" y="142"/>
                  </a:cubicBezTo>
                  <a:lnTo>
                    <a:pt x="101" y="143"/>
                  </a:lnTo>
                  <a:close/>
                  <a:moveTo>
                    <a:pt x="121" y="178"/>
                  </a:moveTo>
                  <a:cubicBezTo>
                    <a:pt x="121" y="177"/>
                    <a:pt x="121" y="176"/>
                    <a:pt x="121" y="176"/>
                  </a:cubicBezTo>
                  <a:cubicBezTo>
                    <a:pt x="121" y="175"/>
                    <a:pt x="121" y="175"/>
                    <a:pt x="121" y="175"/>
                  </a:cubicBezTo>
                  <a:cubicBezTo>
                    <a:pt x="122" y="175"/>
                    <a:pt x="122" y="175"/>
                    <a:pt x="122" y="175"/>
                  </a:cubicBezTo>
                  <a:cubicBezTo>
                    <a:pt x="122" y="176"/>
                    <a:pt x="121" y="177"/>
                    <a:pt x="121" y="178"/>
                  </a:cubicBezTo>
                  <a:moveTo>
                    <a:pt x="139" y="162"/>
                  </a:moveTo>
                  <a:cubicBezTo>
                    <a:pt x="138" y="161"/>
                    <a:pt x="137" y="159"/>
                    <a:pt x="136" y="157"/>
                  </a:cubicBezTo>
                  <a:cubicBezTo>
                    <a:pt x="140" y="159"/>
                    <a:pt x="142" y="161"/>
                    <a:pt x="144" y="162"/>
                  </a:cubicBezTo>
                  <a:cubicBezTo>
                    <a:pt x="144" y="163"/>
                    <a:pt x="144" y="165"/>
                    <a:pt x="144" y="165"/>
                  </a:cubicBezTo>
                  <a:cubicBezTo>
                    <a:pt x="145" y="165"/>
                    <a:pt x="145" y="165"/>
                    <a:pt x="145" y="165"/>
                  </a:cubicBezTo>
                  <a:cubicBezTo>
                    <a:pt x="145" y="166"/>
                    <a:pt x="145" y="166"/>
                    <a:pt x="145" y="166"/>
                  </a:cubicBezTo>
                  <a:cubicBezTo>
                    <a:pt x="143" y="165"/>
                    <a:pt x="140" y="164"/>
                    <a:pt x="139" y="162"/>
                  </a:cubicBezTo>
                  <a:moveTo>
                    <a:pt x="144" y="174"/>
                  </a:moveTo>
                  <a:cubicBezTo>
                    <a:pt x="144" y="174"/>
                    <a:pt x="145" y="174"/>
                    <a:pt x="145" y="174"/>
                  </a:cubicBezTo>
                  <a:cubicBezTo>
                    <a:pt x="145" y="174"/>
                    <a:pt x="145" y="174"/>
                    <a:pt x="145" y="174"/>
                  </a:cubicBezTo>
                  <a:lnTo>
                    <a:pt x="144" y="174"/>
                  </a:lnTo>
                  <a:close/>
                  <a:moveTo>
                    <a:pt x="153" y="170"/>
                  </a:moveTo>
                  <a:cubicBezTo>
                    <a:pt x="151" y="160"/>
                    <a:pt x="151" y="160"/>
                    <a:pt x="151" y="160"/>
                  </a:cubicBezTo>
                  <a:cubicBezTo>
                    <a:pt x="152" y="159"/>
                    <a:pt x="152" y="159"/>
                    <a:pt x="152" y="159"/>
                  </a:cubicBezTo>
                  <a:cubicBezTo>
                    <a:pt x="152" y="159"/>
                    <a:pt x="152" y="159"/>
                    <a:pt x="151" y="155"/>
                  </a:cubicBezTo>
                  <a:cubicBezTo>
                    <a:pt x="150" y="151"/>
                    <a:pt x="148" y="138"/>
                    <a:pt x="147" y="134"/>
                  </a:cubicBezTo>
                  <a:cubicBezTo>
                    <a:pt x="147" y="131"/>
                    <a:pt x="148" y="129"/>
                    <a:pt x="148" y="126"/>
                  </a:cubicBezTo>
                  <a:cubicBezTo>
                    <a:pt x="149" y="121"/>
                    <a:pt x="151" y="115"/>
                    <a:pt x="151" y="109"/>
                  </a:cubicBezTo>
                  <a:cubicBezTo>
                    <a:pt x="151" y="104"/>
                    <a:pt x="152" y="96"/>
                    <a:pt x="150" y="93"/>
                  </a:cubicBezTo>
                  <a:cubicBezTo>
                    <a:pt x="149" y="89"/>
                    <a:pt x="144" y="86"/>
                    <a:pt x="139" y="87"/>
                  </a:cubicBezTo>
                  <a:cubicBezTo>
                    <a:pt x="134" y="88"/>
                    <a:pt x="127" y="89"/>
                    <a:pt x="127" y="89"/>
                  </a:cubicBezTo>
                  <a:cubicBezTo>
                    <a:pt x="127" y="89"/>
                    <a:pt x="125" y="86"/>
                    <a:pt x="122" y="84"/>
                  </a:cubicBezTo>
                  <a:cubicBezTo>
                    <a:pt x="118" y="81"/>
                    <a:pt x="104" y="86"/>
                    <a:pt x="99" y="88"/>
                  </a:cubicBezTo>
                  <a:cubicBezTo>
                    <a:pt x="96" y="88"/>
                    <a:pt x="92" y="90"/>
                    <a:pt x="91" y="90"/>
                  </a:cubicBezTo>
                  <a:cubicBezTo>
                    <a:pt x="89" y="89"/>
                    <a:pt x="88" y="87"/>
                    <a:pt x="88" y="86"/>
                  </a:cubicBezTo>
                  <a:cubicBezTo>
                    <a:pt x="87" y="80"/>
                    <a:pt x="87" y="72"/>
                    <a:pt x="85" y="69"/>
                  </a:cubicBezTo>
                  <a:cubicBezTo>
                    <a:pt x="83" y="66"/>
                    <a:pt x="83" y="65"/>
                    <a:pt x="83" y="64"/>
                  </a:cubicBezTo>
                  <a:cubicBezTo>
                    <a:pt x="83" y="64"/>
                    <a:pt x="82" y="53"/>
                    <a:pt x="80" y="49"/>
                  </a:cubicBezTo>
                  <a:cubicBezTo>
                    <a:pt x="78" y="45"/>
                    <a:pt x="77" y="44"/>
                    <a:pt x="77" y="44"/>
                  </a:cubicBezTo>
                  <a:cubicBezTo>
                    <a:pt x="77" y="44"/>
                    <a:pt x="78" y="43"/>
                    <a:pt x="78" y="42"/>
                  </a:cubicBezTo>
                  <a:cubicBezTo>
                    <a:pt x="78" y="41"/>
                    <a:pt x="78" y="41"/>
                    <a:pt x="78" y="41"/>
                  </a:cubicBezTo>
                  <a:cubicBezTo>
                    <a:pt x="78" y="41"/>
                    <a:pt x="76" y="41"/>
                    <a:pt x="74" y="40"/>
                  </a:cubicBezTo>
                  <a:cubicBezTo>
                    <a:pt x="73" y="38"/>
                    <a:pt x="72" y="38"/>
                    <a:pt x="72" y="38"/>
                  </a:cubicBezTo>
                  <a:cubicBezTo>
                    <a:pt x="72" y="38"/>
                    <a:pt x="73" y="36"/>
                    <a:pt x="75" y="36"/>
                  </a:cubicBezTo>
                  <a:cubicBezTo>
                    <a:pt x="76" y="36"/>
                    <a:pt x="79" y="35"/>
                    <a:pt x="79" y="33"/>
                  </a:cubicBezTo>
                  <a:cubicBezTo>
                    <a:pt x="79" y="31"/>
                    <a:pt x="78" y="30"/>
                    <a:pt x="78" y="29"/>
                  </a:cubicBezTo>
                  <a:cubicBezTo>
                    <a:pt x="79" y="29"/>
                    <a:pt x="80" y="28"/>
                    <a:pt x="80" y="27"/>
                  </a:cubicBezTo>
                  <a:cubicBezTo>
                    <a:pt x="79" y="26"/>
                    <a:pt x="79" y="26"/>
                    <a:pt x="79" y="26"/>
                  </a:cubicBezTo>
                  <a:cubicBezTo>
                    <a:pt x="79" y="26"/>
                    <a:pt x="80" y="26"/>
                    <a:pt x="80" y="25"/>
                  </a:cubicBezTo>
                  <a:cubicBezTo>
                    <a:pt x="80" y="25"/>
                    <a:pt x="79" y="23"/>
                    <a:pt x="79" y="23"/>
                  </a:cubicBezTo>
                  <a:cubicBezTo>
                    <a:pt x="79" y="23"/>
                    <a:pt x="82" y="23"/>
                    <a:pt x="82" y="22"/>
                  </a:cubicBezTo>
                  <a:cubicBezTo>
                    <a:pt x="82" y="21"/>
                    <a:pt x="82" y="21"/>
                    <a:pt x="81" y="19"/>
                  </a:cubicBezTo>
                  <a:cubicBezTo>
                    <a:pt x="80" y="18"/>
                    <a:pt x="78" y="17"/>
                    <a:pt x="78" y="16"/>
                  </a:cubicBezTo>
                  <a:cubicBezTo>
                    <a:pt x="78" y="15"/>
                    <a:pt x="78" y="13"/>
                    <a:pt x="76" y="11"/>
                  </a:cubicBezTo>
                  <a:cubicBezTo>
                    <a:pt x="75" y="9"/>
                    <a:pt x="74" y="6"/>
                    <a:pt x="74" y="6"/>
                  </a:cubicBezTo>
                  <a:cubicBezTo>
                    <a:pt x="74" y="6"/>
                    <a:pt x="74" y="4"/>
                    <a:pt x="72" y="3"/>
                  </a:cubicBezTo>
                  <a:cubicBezTo>
                    <a:pt x="70" y="2"/>
                    <a:pt x="62" y="0"/>
                    <a:pt x="57" y="1"/>
                  </a:cubicBezTo>
                  <a:cubicBezTo>
                    <a:pt x="53" y="2"/>
                    <a:pt x="47" y="6"/>
                    <a:pt x="46" y="12"/>
                  </a:cubicBezTo>
                  <a:cubicBezTo>
                    <a:pt x="44" y="17"/>
                    <a:pt x="46" y="23"/>
                    <a:pt x="47" y="25"/>
                  </a:cubicBezTo>
                  <a:cubicBezTo>
                    <a:pt x="48" y="26"/>
                    <a:pt x="49" y="27"/>
                    <a:pt x="49" y="28"/>
                  </a:cubicBezTo>
                  <a:cubicBezTo>
                    <a:pt x="49" y="29"/>
                    <a:pt x="49" y="29"/>
                    <a:pt x="49" y="29"/>
                  </a:cubicBezTo>
                  <a:cubicBezTo>
                    <a:pt x="49" y="29"/>
                    <a:pt x="46" y="29"/>
                    <a:pt x="45" y="29"/>
                  </a:cubicBezTo>
                  <a:cubicBezTo>
                    <a:pt x="44" y="30"/>
                    <a:pt x="43" y="32"/>
                    <a:pt x="43" y="34"/>
                  </a:cubicBezTo>
                  <a:cubicBezTo>
                    <a:pt x="44" y="35"/>
                    <a:pt x="43" y="37"/>
                    <a:pt x="43" y="37"/>
                  </a:cubicBezTo>
                  <a:cubicBezTo>
                    <a:pt x="43" y="37"/>
                    <a:pt x="39" y="39"/>
                    <a:pt x="37" y="41"/>
                  </a:cubicBezTo>
                  <a:cubicBezTo>
                    <a:pt x="35" y="43"/>
                    <a:pt x="33" y="42"/>
                    <a:pt x="31" y="43"/>
                  </a:cubicBezTo>
                  <a:cubicBezTo>
                    <a:pt x="30" y="43"/>
                    <a:pt x="26" y="47"/>
                    <a:pt x="24" y="50"/>
                  </a:cubicBezTo>
                  <a:cubicBezTo>
                    <a:pt x="23" y="52"/>
                    <a:pt x="23" y="52"/>
                    <a:pt x="21" y="55"/>
                  </a:cubicBezTo>
                  <a:cubicBezTo>
                    <a:pt x="18" y="57"/>
                    <a:pt x="10" y="65"/>
                    <a:pt x="8" y="69"/>
                  </a:cubicBezTo>
                  <a:cubicBezTo>
                    <a:pt x="5" y="73"/>
                    <a:pt x="2" y="76"/>
                    <a:pt x="1" y="78"/>
                  </a:cubicBezTo>
                  <a:cubicBezTo>
                    <a:pt x="1" y="81"/>
                    <a:pt x="0" y="83"/>
                    <a:pt x="0" y="84"/>
                  </a:cubicBezTo>
                  <a:cubicBezTo>
                    <a:pt x="0" y="86"/>
                    <a:pt x="1" y="89"/>
                    <a:pt x="1" y="92"/>
                  </a:cubicBezTo>
                  <a:cubicBezTo>
                    <a:pt x="1" y="95"/>
                    <a:pt x="1" y="104"/>
                    <a:pt x="3" y="107"/>
                  </a:cubicBezTo>
                  <a:cubicBezTo>
                    <a:pt x="4" y="109"/>
                    <a:pt x="7" y="110"/>
                    <a:pt x="7" y="110"/>
                  </a:cubicBezTo>
                  <a:cubicBezTo>
                    <a:pt x="7" y="110"/>
                    <a:pt x="10" y="112"/>
                    <a:pt x="11" y="114"/>
                  </a:cubicBezTo>
                  <a:cubicBezTo>
                    <a:pt x="12" y="115"/>
                    <a:pt x="13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5" y="117"/>
                    <a:pt x="15" y="118"/>
                    <a:pt x="15" y="118"/>
                  </a:cubicBezTo>
                  <a:cubicBezTo>
                    <a:pt x="16" y="119"/>
                    <a:pt x="17" y="121"/>
                    <a:pt x="18" y="122"/>
                  </a:cubicBezTo>
                  <a:cubicBezTo>
                    <a:pt x="19" y="124"/>
                    <a:pt x="21" y="124"/>
                    <a:pt x="21" y="124"/>
                  </a:cubicBezTo>
                  <a:cubicBezTo>
                    <a:pt x="18" y="130"/>
                    <a:pt x="16" y="136"/>
                    <a:pt x="15" y="144"/>
                  </a:cubicBezTo>
                  <a:cubicBezTo>
                    <a:pt x="13" y="168"/>
                    <a:pt x="27" y="189"/>
                    <a:pt x="46" y="191"/>
                  </a:cubicBezTo>
                  <a:cubicBezTo>
                    <a:pt x="56" y="191"/>
                    <a:pt x="64" y="188"/>
                    <a:pt x="71" y="182"/>
                  </a:cubicBezTo>
                  <a:cubicBezTo>
                    <a:pt x="78" y="190"/>
                    <a:pt x="87" y="196"/>
                    <a:pt x="98" y="196"/>
                  </a:cubicBezTo>
                  <a:cubicBezTo>
                    <a:pt x="111" y="196"/>
                    <a:pt x="122" y="188"/>
                    <a:pt x="128" y="176"/>
                  </a:cubicBezTo>
                  <a:cubicBezTo>
                    <a:pt x="144" y="178"/>
                    <a:pt x="144" y="178"/>
                    <a:pt x="144" y="178"/>
                  </a:cubicBezTo>
                  <a:cubicBezTo>
                    <a:pt x="144" y="179"/>
                    <a:pt x="144" y="179"/>
                    <a:pt x="144" y="179"/>
                  </a:cubicBezTo>
                  <a:cubicBezTo>
                    <a:pt x="144" y="184"/>
                    <a:pt x="148" y="188"/>
                    <a:pt x="153" y="188"/>
                  </a:cubicBezTo>
                  <a:cubicBezTo>
                    <a:pt x="157" y="187"/>
                    <a:pt x="161" y="183"/>
                    <a:pt x="160" y="178"/>
                  </a:cubicBezTo>
                  <a:cubicBezTo>
                    <a:pt x="160" y="174"/>
                    <a:pt x="157" y="170"/>
                    <a:pt x="153" y="17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164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2" name="Rectangle 11"/>
          <p:cNvSpPr/>
          <p:nvPr userDrawn="1"/>
        </p:nvSpPr>
        <p:spPr>
          <a:xfrm>
            <a:off x="6804248" y="4925793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17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6" name="Freeform 15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107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35" r:id="rId2"/>
    <p:sldLayoutId id="2147483728" r:id="rId3"/>
    <p:sldLayoutId id="2147483729" r:id="rId4"/>
    <p:sldLayoutId id="2147483730" r:id="rId5"/>
    <p:sldLayoutId id="2147483732" r:id="rId6"/>
    <p:sldLayoutId id="2147483733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bg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 userDrawn="1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0" pos="232" userDrawn="1">
          <p15:clr>
            <a:srgbClr val="F26B43"/>
          </p15:clr>
        </p15:guide>
        <p15:guide id="9" orient="horz" pos="2916" userDrawn="1">
          <p15:clr>
            <a:srgbClr val="F26B43"/>
          </p15:clr>
        </p15:guide>
        <p15:guide id="10" orient="horz" pos="310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753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60" r:id="rId3"/>
    <p:sldLayoutId id="2147483739" r:id="rId4"/>
    <p:sldLayoutId id="2147483740" r:id="rId5"/>
    <p:sldLayoutId id="2147483741" r:id="rId6"/>
    <p:sldLayoutId id="2147483742" r:id="rId7"/>
    <p:sldLayoutId id="2147483743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3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594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7115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6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22048" y="1347614"/>
            <a:ext cx="6742239" cy="2016225"/>
          </a:xfrm>
        </p:spPr>
        <p:txBody>
          <a:bodyPr/>
          <a:lstStyle/>
          <a:p>
            <a:r>
              <a:rPr lang="en-GB" sz="3200" cap="none" dirty="0" smtClean="0"/>
              <a:t>The impact of digitalisation on labour markets and skill profiles</a:t>
            </a:r>
            <a:br>
              <a:rPr lang="en-GB" sz="3200" cap="none" dirty="0" smtClean="0"/>
            </a:br>
            <a:r>
              <a:rPr lang="en-GB" sz="3200" cap="none" dirty="0" smtClean="0"/>
              <a:t> </a:t>
            </a:r>
            <a:r>
              <a:rPr lang="en-GB" sz="2400" cap="none" dirty="0" smtClean="0"/>
              <a:t>  </a:t>
            </a:r>
            <a:br>
              <a:rPr lang="en-GB" sz="2400" cap="none" dirty="0" smtClean="0"/>
            </a:br>
            <a:endParaRPr lang="en-GB" sz="2400" dirty="0">
              <a:latin typeface="MontrealTS-Medium" charset="0"/>
              <a:ea typeface="MontrealTS-Medium" charset="0"/>
              <a:cs typeface="MontrealTS-Medium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7504" y="3701200"/>
            <a:ext cx="9036496" cy="1030789"/>
          </a:xfrm>
        </p:spPr>
        <p:txBody>
          <a:bodyPr>
            <a:noAutofit/>
          </a:bodyPr>
          <a:lstStyle/>
          <a:p>
            <a:r>
              <a:rPr lang="en-GB" sz="1400" b="1" cap="none" dirty="0" smtClean="0">
                <a:solidFill>
                  <a:schemeClr val="accent6"/>
                </a:solidFill>
              </a:rPr>
              <a:t>International Stakeholders Conference on Investing in People and Skills in the Danube Region:            The Future of Work – 9 </a:t>
            </a:r>
            <a:r>
              <a:rPr lang="en-GB" sz="1400" b="1" cap="none" dirty="0">
                <a:solidFill>
                  <a:schemeClr val="accent6"/>
                </a:solidFill>
              </a:rPr>
              <a:t>October 2017, Chisinau </a:t>
            </a:r>
          </a:p>
          <a:p>
            <a:r>
              <a:rPr lang="en-GB" sz="1400" b="1" cap="none" dirty="0" smtClean="0">
                <a:solidFill>
                  <a:schemeClr val="accent6"/>
                </a:solidFill>
              </a:rPr>
              <a:t>Ummuhan Bardak, European Training Foundation (uba@etf.europa.eu)</a:t>
            </a:r>
          </a:p>
        </p:txBody>
      </p:sp>
    </p:spTree>
    <p:extLst>
      <p:ext uri="{BB962C8B-B14F-4D97-AF65-F5344CB8AC3E}">
        <p14:creationId xmlns:p14="http://schemas.microsoft.com/office/powerpoint/2010/main" val="50283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87574"/>
            <a:ext cx="9144000" cy="3455839"/>
          </a:xfrm>
        </p:spPr>
        <p:txBody>
          <a:bodyPr>
            <a:noAutofit/>
          </a:bodyPr>
          <a:lstStyle/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b="0" dirty="0">
                <a:solidFill>
                  <a:schemeClr val="bg2">
                    <a:lumMod val="75000"/>
                  </a:schemeClr>
                </a:solidFill>
                <a:cs typeface="Arial" panose="020B0604020202020204" pitchFamily="34" charset="0"/>
              </a:rPr>
              <a:t>2/3 of changes occurred in the </a:t>
            </a:r>
            <a:r>
              <a:rPr lang="en-GB" altLang="en-US" b="0" dirty="0" smtClean="0">
                <a:solidFill>
                  <a:schemeClr val="bg2">
                    <a:lumMod val="75000"/>
                  </a:schemeClr>
                </a:solidFill>
                <a:cs typeface="Arial" panose="020B0604020202020204" pitchFamily="34" charset="0"/>
              </a:rPr>
              <a:t>occupations </a:t>
            </a:r>
            <a:r>
              <a:rPr lang="en-GB" altLang="en-US" b="0" dirty="0">
                <a:solidFill>
                  <a:schemeClr val="bg2">
                    <a:lumMod val="75000"/>
                  </a:schemeClr>
                </a:solidFill>
                <a:cs typeface="Arial" panose="020B0604020202020204" pitchFamily="34" charset="0"/>
              </a:rPr>
              <a:t>within </a:t>
            </a:r>
            <a:r>
              <a:rPr lang="en-GB" altLang="en-US" b="0" dirty="0" smtClean="0">
                <a:solidFill>
                  <a:schemeClr val="bg2">
                    <a:lumMod val="75000"/>
                  </a:schemeClr>
                </a:solidFill>
                <a:cs typeface="Arial" panose="020B0604020202020204" pitchFamily="34" charset="0"/>
              </a:rPr>
              <a:t>sectors (task composition), </a:t>
            </a:r>
            <a:r>
              <a:rPr lang="en-GB" altLang="en-US" b="0" dirty="0">
                <a:solidFill>
                  <a:schemeClr val="bg2">
                    <a:lumMod val="75000"/>
                  </a:schemeClr>
                </a:solidFill>
                <a:cs typeface="Arial" panose="020B0604020202020204" pitchFamily="34" charset="0"/>
              </a:rPr>
              <a:t>while 1/3 of changes linked to labour reallocation from industry to services</a:t>
            </a: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b="0" dirty="0" smtClean="0">
                <a:solidFill>
                  <a:schemeClr val="bg2">
                    <a:lumMod val="75000"/>
                  </a:schemeClr>
                </a:solidFill>
                <a:cs typeface="Arial" panose="020B0604020202020204" pitchFamily="34" charset="0"/>
              </a:rPr>
              <a:t>Employment in ICT sector is small as a share of total employment: ~5% of total employment max. in </a:t>
            </a:r>
            <a:r>
              <a:rPr lang="en-GB" altLang="en-US" b="0" dirty="0">
                <a:solidFill>
                  <a:schemeClr val="bg2">
                    <a:lumMod val="75000"/>
                  </a:schemeClr>
                </a:solidFill>
                <a:cs typeface="Arial" panose="020B0604020202020204" pitchFamily="34" charset="0"/>
              </a:rPr>
              <a:t>OECD </a:t>
            </a:r>
            <a:r>
              <a:rPr lang="en-GB" altLang="en-US" b="0" dirty="0" smtClean="0">
                <a:solidFill>
                  <a:schemeClr val="bg2">
                    <a:lumMod val="75000"/>
                  </a:schemeClr>
                </a:solidFill>
                <a:cs typeface="Arial" panose="020B0604020202020204" pitchFamily="34" charset="0"/>
              </a:rPr>
              <a:t>countries (~15 million workers)</a:t>
            </a: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b="0" dirty="0" smtClean="0">
                <a:solidFill>
                  <a:schemeClr val="bg2">
                    <a:lumMod val="75000"/>
                  </a:schemeClr>
                </a:solidFill>
                <a:cs typeface="Arial" panose="020B0604020202020204" pitchFamily="34" charset="0"/>
              </a:rPr>
              <a:t>For each high-tech job created, some 5 additional service jobs are created in local economies </a:t>
            </a: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b="0" dirty="0" smtClean="0">
                <a:solidFill>
                  <a:schemeClr val="bg2">
                    <a:lumMod val="75000"/>
                  </a:schemeClr>
                </a:solidFill>
                <a:cs typeface="Arial" panose="020B0604020202020204" pitchFamily="34" charset="0"/>
              </a:rPr>
              <a:t>Job growth in non-technology sectors is still significant: government services, health care, personal care, accommodation, food</a:t>
            </a:r>
            <a:r>
              <a:rPr lang="en-GB" altLang="en-US" b="0" dirty="0">
                <a:solidFill>
                  <a:schemeClr val="bg2">
                    <a:lumMod val="75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altLang="en-US" b="0" dirty="0" smtClean="0">
                <a:solidFill>
                  <a:schemeClr val="bg2">
                    <a:lumMod val="75000"/>
                  </a:schemeClr>
                </a:solidFill>
                <a:cs typeface="Arial" panose="020B0604020202020204" pitchFamily="34" charset="0"/>
              </a:rPr>
              <a:t>retails </a:t>
            </a:r>
            <a:r>
              <a:rPr lang="en-GB" altLang="en-US" b="0" dirty="0">
                <a:solidFill>
                  <a:schemeClr val="bg2">
                    <a:lumMod val="75000"/>
                  </a:schemeClr>
                </a:solidFill>
                <a:cs typeface="Arial" panose="020B0604020202020204" pitchFamily="34" charset="0"/>
              </a:rPr>
              <a:t>(</a:t>
            </a:r>
            <a:r>
              <a:rPr lang="en-GB" altLang="en-US" b="0" dirty="0" smtClean="0">
                <a:solidFill>
                  <a:schemeClr val="bg2">
                    <a:lumMod val="75000"/>
                  </a:schemeClr>
                </a:solidFill>
                <a:cs typeface="Arial" panose="020B0604020202020204" pitchFamily="34" charset="0"/>
              </a:rPr>
              <a:t>non-tradable sectors)</a:t>
            </a: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b="0" dirty="0" smtClean="0">
                <a:solidFill>
                  <a:schemeClr val="bg2">
                    <a:lumMod val="75000"/>
                  </a:schemeClr>
                </a:solidFill>
                <a:cs typeface="Arial" panose="020B0604020202020204" pitchFamily="34" charset="0"/>
              </a:rPr>
              <a:t>Job growth in tradable sectors (engineering, finance and banking, computer design) is lower, but they experience very high productivity gains </a:t>
            </a: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dirty="0" smtClean="0">
                <a:cs typeface="Arial" panose="020B0604020202020204" pitchFamily="34" charset="0"/>
              </a:rPr>
              <a:t>LM institutions: </a:t>
            </a:r>
            <a:r>
              <a:rPr lang="en-GB" altLang="en-US" b="0" dirty="0" smtClean="0">
                <a:solidFill>
                  <a:schemeClr val="bg2">
                    <a:lumMod val="75000"/>
                  </a:schemeClr>
                </a:solidFill>
                <a:cs typeface="Arial" panose="020B0604020202020204" pitchFamily="34" charset="0"/>
              </a:rPr>
              <a:t>Stronger EPL amplifies the effect of ICT, while stronger unions reduce the effect of ICT on bottom polarisation in OECD countries 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>
                <a:solidFill>
                  <a:srgbClr val="455560"/>
                </a:solidFill>
              </a:rPr>
              <a:pPr/>
              <a:t>10</a:t>
            </a:fld>
            <a:endParaRPr lang="en-GB" dirty="0">
              <a:solidFill>
                <a:srgbClr val="45556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267493"/>
            <a:ext cx="8614648" cy="504057"/>
          </a:xfrm>
        </p:spPr>
        <p:txBody>
          <a:bodyPr>
            <a:normAutofit/>
          </a:bodyPr>
          <a:lstStyle/>
          <a:p>
            <a:pPr algn="ctr"/>
            <a:r>
              <a:rPr lang="en-GB" cap="none" dirty="0" smtClean="0"/>
              <a:t>Jobs in ICT versus non-technology sectors </a:t>
            </a:r>
            <a:endParaRPr lang="en-GB" cap="none" dirty="0"/>
          </a:p>
        </p:txBody>
      </p:sp>
    </p:spTree>
    <p:extLst>
      <p:ext uri="{BB962C8B-B14F-4D97-AF65-F5344CB8AC3E}">
        <p14:creationId xmlns:p14="http://schemas.microsoft.com/office/powerpoint/2010/main" val="99387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0" y="987574"/>
            <a:ext cx="4716016" cy="3520661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</a:rPr>
              <a:t>OPPORTUNITIES: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☺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Enhanced way of matching supply and demand of labour using online technologies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☺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Reduced transaction costs and market frictions by facilitating outsourcing to individuals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☺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Reduced barriers for the vulnerable groups to enter into work life easily (inclusion)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☺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New and atypical job opportunities for people preferring flexible/ innovative working schedules 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☺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Easy access to abundant learning opportunities, free of psychical/financial barriers e.g. online/ distant learning  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☺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Tremendous increase in the volume of info/ data sources on work life and monitoring work activity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644008" y="987574"/>
            <a:ext cx="4499992" cy="3520661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</a:rPr>
              <a:t>COMMON RISKS: </a:t>
            </a:r>
            <a:endParaRPr lang="en-GB" sz="1400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Θ"/>
            </a:pPr>
            <a:r>
              <a:rPr lang="en-GB" sz="1400" b="0" dirty="0">
                <a:solidFill>
                  <a:schemeClr val="bg2">
                    <a:lumMod val="75000"/>
                  </a:schemeClr>
                </a:solidFill>
              </a:rPr>
              <a:t>Widening </a:t>
            </a:r>
            <a:r>
              <a:rPr lang="en-GB" sz="1400" b="0" dirty="0" smtClean="0">
                <a:solidFill>
                  <a:schemeClr val="bg2">
                    <a:lumMod val="75000"/>
                  </a:schemeClr>
                </a:solidFill>
              </a:rPr>
              <a:t>wealth/ wage </a:t>
            </a:r>
            <a:r>
              <a:rPr lang="en-GB" sz="1400" b="0" dirty="0">
                <a:solidFill>
                  <a:schemeClr val="bg2">
                    <a:lumMod val="75000"/>
                  </a:schemeClr>
                </a:solidFill>
              </a:rPr>
              <a:t>inequalities – growing digital divide, a ‘digital underclass’?</a:t>
            </a:r>
          </a:p>
          <a:p>
            <a:pPr marL="285750" indent="-28575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Θ"/>
            </a:pPr>
            <a:r>
              <a:rPr lang="en-GB" sz="1400" b="0" dirty="0">
                <a:solidFill>
                  <a:schemeClr val="bg2">
                    <a:lumMod val="75000"/>
                  </a:schemeClr>
                </a:solidFill>
              </a:rPr>
              <a:t>Overload of information, loss of privacy, risk of data </a:t>
            </a:r>
            <a:r>
              <a:rPr lang="en-GB" sz="1400" b="0" dirty="0" smtClean="0">
                <a:solidFill>
                  <a:schemeClr val="bg2">
                    <a:lumMod val="75000"/>
                  </a:schemeClr>
                </a:solidFill>
              </a:rPr>
              <a:t>theft, security threats   </a:t>
            </a:r>
            <a:endParaRPr lang="en-GB" sz="1400" b="0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Θ"/>
            </a:pPr>
            <a:r>
              <a:rPr lang="en-GB" sz="1400" b="0" dirty="0" smtClean="0">
                <a:solidFill>
                  <a:schemeClr val="bg2">
                    <a:lumMod val="75000"/>
                  </a:schemeClr>
                </a:solidFill>
              </a:rPr>
              <a:t>Erosion of traditional employer-employee relationship and social security benefits </a:t>
            </a:r>
          </a:p>
          <a:p>
            <a:pPr marL="285750" indent="-28575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Θ"/>
            </a:pPr>
            <a:r>
              <a:rPr lang="en-GB" sz="1400" b="0" dirty="0" smtClean="0">
                <a:solidFill>
                  <a:schemeClr val="bg2">
                    <a:lumMod val="75000"/>
                  </a:schemeClr>
                </a:solidFill>
              </a:rPr>
              <a:t>“Humans-as-a-service”, labour commodification, casualization, devaluation and disguising of work</a:t>
            </a:r>
          </a:p>
          <a:p>
            <a:pPr marL="285750" indent="-28575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Θ"/>
            </a:pPr>
            <a:r>
              <a:rPr lang="en-GB" sz="1400" b="0" dirty="0">
                <a:solidFill>
                  <a:schemeClr val="bg2">
                    <a:lumMod val="75000"/>
                  </a:schemeClr>
                </a:solidFill>
              </a:rPr>
              <a:t>Blurred lines between private and working </a:t>
            </a:r>
            <a:r>
              <a:rPr lang="en-GB" sz="1400" b="0" dirty="0" smtClean="0">
                <a:solidFill>
                  <a:schemeClr val="bg2">
                    <a:lumMod val="75000"/>
                  </a:schemeClr>
                </a:solidFill>
              </a:rPr>
              <a:t>life, mostly unilateral flexibility (on workers), no free schedules </a:t>
            </a:r>
          </a:p>
          <a:p>
            <a:pPr marL="285750" indent="-28575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Θ"/>
            </a:pPr>
            <a:r>
              <a:rPr lang="en-GB" sz="1400" b="0" dirty="0" smtClean="0">
                <a:solidFill>
                  <a:schemeClr val="bg2">
                    <a:lumMod val="75000"/>
                  </a:schemeClr>
                </a:solidFill>
              </a:rPr>
              <a:t>Enhanced risks by lack of clarity on employment status, regulation loopholes, ‘dependent self-employment’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>
                <a:solidFill>
                  <a:srgbClr val="455560"/>
                </a:solidFill>
              </a:rPr>
              <a:pPr/>
              <a:t>11</a:t>
            </a:fld>
            <a:endParaRPr lang="en-GB">
              <a:solidFill>
                <a:srgbClr val="45556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496" y="267493"/>
            <a:ext cx="9108504" cy="509601"/>
          </a:xfrm>
        </p:spPr>
        <p:txBody>
          <a:bodyPr>
            <a:normAutofit/>
          </a:bodyPr>
          <a:lstStyle/>
          <a:p>
            <a:pPr algn="ctr"/>
            <a:r>
              <a:rPr lang="en-GB" cap="none" dirty="0" smtClean="0"/>
              <a:t>Pros and Cons of Digitalisation in Labour Markets </a:t>
            </a:r>
            <a:endParaRPr lang="en-GB" cap="none" dirty="0"/>
          </a:p>
        </p:txBody>
      </p:sp>
    </p:spTree>
    <p:extLst>
      <p:ext uri="{BB962C8B-B14F-4D97-AF65-F5344CB8AC3E}">
        <p14:creationId xmlns:p14="http://schemas.microsoft.com/office/powerpoint/2010/main" val="26913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>
                <a:solidFill>
                  <a:srgbClr val="455560"/>
                </a:solidFill>
              </a:rPr>
              <a:pPr/>
              <a:t>12</a:t>
            </a:fld>
            <a:endParaRPr lang="en-GB" dirty="0">
              <a:solidFill>
                <a:srgbClr val="45556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23478"/>
            <a:ext cx="9144000" cy="648072"/>
          </a:xfrm>
        </p:spPr>
        <p:txBody>
          <a:bodyPr>
            <a:normAutofit/>
          </a:bodyPr>
          <a:lstStyle/>
          <a:p>
            <a:pPr algn="ctr"/>
            <a:r>
              <a:rPr lang="en-GB" cap="none" dirty="0" smtClean="0"/>
              <a:t>What are digital skills and competences (DSC)? </a:t>
            </a:r>
            <a:endParaRPr lang="en-GB" cap="none" dirty="0"/>
          </a:p>
        </p:txBody>
      </p:sp>
      <p:sp>
        <p:nvSpPr>
          <p:cNvPr id="5" name="Rectangle 4"/>
          <p:cNvSpPr/>
          <p:nvPr/>
        </p:nvSpPr>
        <p:spPr>
          <a:xfrm>
            <a:off x="0" y="987574"/>
            <a:ext cx="2915816" cy="15121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u="sng" dirty="0">
                <a:solidFill>
                  <a:schemeClr val="accent6"/>
                </a:solidFill>
                <a:cs typeface="Arial" pitchFamily="34" charset="0"/>
              </a:rPr>
              <a:t>Basic </a:t>
            </a:r>
            <a:r>
              <a:rPr lang="en-GB" sz="1400" b="1" u="sng" dirty="0" smtClean="0">
                <a:solidFill>
                  <a:schemeClr val="accent6"/>
                </a:solidFill>
                <a:cs typeface="Arial" pitchFamily="34" charset="0"/>
              </a:rPr>
              <a:t>DSC</a:t>
            </a:r>
          </a:p>
          <a:p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The use </a:t>
            </a:r>
            <a:r>
              <a:rPr lang="en-GB" sz="1400" dirty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of basic operating system functions, office productivity tools, and the </a:t>
            </a:r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Internet. This is minimum level of basic digital skills</a:t>
            </a:r>
            <a:endParaRPr lang="en-GB" sz="1400" dirty="0">
              <a:solidFill>
                <a:schemeClr val="bg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2" y="987574"/>
            <a:ext cx="3168352" cy="15121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u="sng" dirty="0">
                <a:solidFill>
                  <a:schemeClr val="accent6"/>
                </a:solidFill>
                <a:cs typeface="Arial" pitchFamily="34" charset="0"/>
              </a:rPr>
              <a:t>Job-specific </a:t>
            </a:r>
            <a:r>
              <a:rPr lang="en-GB" sz="1400" b="1" u="sng" dirty="0" smtClean="0">
                <a:solidFill>
                  <a:schemeClr val="accent6"/>
                </a:solidFill>
                <a:cs typeface="Arial" pitchFamily="34" charset="0"/>
              </a:rPr>
              <a:t>DSC</a:t>
            </a:r>
          </a:p>
          <a:p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Ability </a:t>
            </a:r>
            <a:r>
              <a:rPr lang="en-GB" sz="1400" dirty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to use digital tools introduced by digital transformation and used to perform specific </a:t>
            </a:r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tasks e.g</a:t>
            </a:r>
            <a:r>
              <a:rPr lang="en-GB" sz="1400" dirty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. </a:t>
            </a:r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software of statistics, architecture, engineering</a:t>
            </a:r>
            <a:endParaRPr lang="en-GB" sz="1400" dirty="0">
              <a:solidFill>
                <a:schemeClr val="bg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2200" y="987574"/>
            <a:ext cx="2771800" cy="15121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b="1" u="sng" dirty="0" smtClean="0">
              <a:solidFill>
                <a:schemeClr val="accent6"/>
              </a:solidFill>
              <a:cs typeface="Arial" pitchFamily="34" charset="0"/>
            </a:endParaRPr>
          </a:p>
          <a:p>
            <a:pPr algn="ctr"/>
            <a:r>
              <a:rPr lang="en-GB" sz="1400" b="1" u="sng" dirty="0" smtClean="0">
                <a:solidFill>
                  <a:schemeClr val="accent6"/>
                </a:solidFill>
                <a:cs typeface="Arial" pitchFamily="34" charset="0"/>
              </a:rPr>
              <a:t>DSC </a:t>
            </a:r>
            <a:r>
              <a:rPr lang="en-GB" sz="1400" b="1" u="sng" dirty="0">
                <a:solidFill>
                  <a:schemeClr val="accent6"/>
                </a:solidFill>
                <a:cs typeface="Arial" pitchFamily="34" charset="0"/>
              </a:rPr>
              <a:t>for digital technology </a:t>
            </a:r>
            <a:r>
              <a:rPr lang="en-GB" sz="1400" b="1" u="sng" dirty="0" smtClean="0">
                <a:solidFill>
                  <a:schemeClr val="accent6"/>
                </a:solidFill>
                <a:cs typeface="Arial" pitchFamily="34" charset="0"/>
              </a:rPr>
              <a:t>professionals</a:t>
            </a:r>
          </a:p>
          <a:p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Skills </a:t>
            </a:r>
            <a:r>
              <a:rPr lang="en-GB" sz="1400" dirty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to create new products and services </a:t>
            </a:r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e.g. programmers</a:t>
            </a:r>
            <a:r>
              <a:rPr lang="en-GB" sz="1400" dirty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, cyber security experts, </a:t>
            </a:r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user interface design, software dev.</a:t>
            </a:r>
            <a:endParaRPr lang="en-GB" sz="1400" dirty="0">
              <a:solidFill>
                <a:schemeClr val="bg2">
                  <a:lumMod val="75000"/>
                </a:schemeClr>
              </a:solidFill>
              <a:cs typeface="Arial" pitchFamily="34" charset="0"/>
            </a:endParaRPr>
          </a:p>
          <a:p>
            <a:pPr algn="ctr"/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0" y="2787774"/>
            <a:ext cx="3635896" cy="172819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u="sng" dirty="0" smtClean="0">
                <a:solidFill>
                  <a:schemeClr val="accent6"/>
                </a:solidFill>
              </a:rPr>
              <a:t>EU Digital competences framework</a:t>
            </a:r>
          </a:p>
          <a:p>
            <a:r>
              <a:rPr lang="en-GB" sz="1200" b="1" dirty="0" smtClean="0">
                <a:solidFill>
                  <a:schemeClr val="bg2">
                    <a:lumMod val="75000"/>
                  </a:schemeClr>
                </a:solidFill>
              </a:rPr>
              <a:t>1. Information and data literacy </a:t>
            </a:r>
            <a:r>
              <a:rPr lang="en-GB" sz="1200" dirty="0" smtClean="0">
                <a:solidFill>
                  <a:schemeClr val="bg2">
                    <a:lumMod val="75000"/>
                  </a:schemeClr>
                </a:solidFill>
              </a:rPr>
              <a:t>in digital world</a:t>
            </a:r>
          </a:p>
          <a:p>
            <a:r>
              <a:rPr lang="en-GB" sz="1200" b="1" dirty="0" smtClean="0">
                <a:solidFill>
                  <a:schemeClr val="bg2">
                    <a:lumMod val="75000"/>
                  </a:schemeClr>
                </a:solidFill>
              </a:rPr>
              <a:t>2. Communication and collaboration </a:t>
            </a:r>
            <a:r>
              <a:rPr lang="en-GB" sz="1200" dirty="0" smtClean="0">
                <a:solidFill>
                  <a:schemeClr val="bg2">
                    <a:lumMod val="75000"/>
                  </a:schemeClr>
                </a:solidFill>
              </a:rPr>
              <a:t>online</a:t>
            </a:r>
            <a:endParaRPr lang="en-GB" sz="1200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GB" sz="1200" b="1" dirty="0" smtClean="0">
                <a:solidFill>
                  <a:schemeClr val="bg2">
                    <a:lumMod val="75000"/>
                  </a:schemeClr>
                </a:solidFill>
              </a:rPr>
              <a:t>3. Digital content creation </a:t>
            </a:r>
            <a:r>
              <a:rPr lang="en-GB" sz="1200" dirty="0" smtClean="0">
                <a:solidFill>
                  <a:schemeClr val="bg2">
                    <a:lumMod val="75000"/>
                  </a:schemeClr>
                </a:solidFill>
              </a:rPr>
              <a:t>in ready software(s)</a:t>
            </a:r>
          </a:p>
          <a:p>
            <a:r>
              <a:rPr lang="en-GB" sz="1200" b="1" dirty="0" smtClean="0">
                <a:solidFill>
                  <a:schemeClr val="bg2">
                    <a:lumMod val="75000"/>
                  </a:schemeClr>
                </a:solidFill>
              </a:rPr>
              <a:t>4. Safety </a:t>
            </a:r>
            <a:r>
              <a:rPr lang="en-GB" sz="1200" dirty="0" smtClean="0">
                <a:solidFill>
                  <a:schemeClr val="bg2">
                    <a:lumMod val="75000"/>
                  </a:schemeClr>
                </a:solidFill>
              </a:rPr>
              <a:t>in digital devices, content, personal data and privacy</a:t>
            </a:r>
          </a:p>
          <a:p>
            <a:r>
              <a:rPr lang="en-GB" sz="1200" b="1" dirty="0" smtClean="0">
                <a:solidFill>
                  <a:schemeClr val="bg2">
                    <a:lumMod val="75000"/>
                  </a:schemeClr>
                </a:solidFill>
              </a:rPr>
              <a:t>5. Problem solving</a:t>
            </a:r>
            <a:r>
              <a:rPr lang="en-GB" sz="1200" dirty="0" smtClean="0">
                <a:solidFill>
                  <a:schemeClr val="bg2">
                    <a:lumMod val="75000"/>
                  </a:schemeClr>
                </a:solidFill>
              </a:rPr>
              <a:t> in digital environment</a:t>
            </a:r>
            <a:endParaRPr lang="en-GB" sz="12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1487193" y="2499742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5004048" y="2787774"/>
            <a:ext cx="4139952" cy="17440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400" dirty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Today, 90% of </a:t>
            </a:r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jobs </a:t>
            </a:r>
            <a:r>
              <a:rPr lang="en-GB" sz="1400" dirty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require some kind of digital skills, but half of the EU workforce has no or low digital </a:t>
            </a:r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skills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The EU estimates a shortage of 825,000 ICT professionals by 2020 (so-called digital skills gap)</a:t>
            </a:r>
          </a:p>
        </p:txBody>
      </p:sp>
    </p:spTree>
    <p:extLst>
      <p:ext uri="{BB962C8B-B14F-4D97-AF65-F5344CB8AC3E}">
        <p14:creationId xmlns:p14="http://schemas.microsoft.com/office/powerpoint/2010/main" val="3855741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>
                <a:solidFill>
                  <a:srgbClr val="455560"/>
                </a:solidFill>
              </a:rPr>
              <a:pPr/>
              <a:t>13</a:t>
            </a:fld>
            <a:endParaRPr lang="en-GB" dirty="0">
              <a:solidFill>
                <a:srgbClr val="45556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95487"/>
            <a:ext cx="8712968" cy="588794"/>
          </a:xfrm>
        </p:spPr>
        <p:txBody>
          <a:bodyPr>
            <a:normAutofit/>
          </a:bodyPr>
          <a:lstStyle/>
          <a:p>
            <a:pPr algn="ctr"/>
            <a:r>
              <a:rPr lang="en-GB" cap="none" dirty="0" smtClean="0"/>
              <a:t>Required skills and resilience for a world of change</a:t>
            </a:r>
            <a:endParaRPr lang="en-GB" cap="none" dirty="0"/>
          </a:p>
        </p:txBody>
      </p:sp>
      <p:sp>
        <p:nvSpPr>
          <p:cNvPr id="5" name="Rectangle 4"/>
          <p:cNvSpPr/>
          <p:nvPr/>
        </p:nvSpPr>
        <p:spPr>
          <a:xfrm>
            <a:off x="251520" y="987574"/>
            <a:ext cx="3240360" cy="15841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u="sng" dirty="0" smtClean="0">
                <a:solidFill>
                  <a:schemeClr val="accent6"/>
                </a:solidFill>
              </a:rPr>
              <a:t>COMPETENCES</a:t>
            </a:r>
          </a:p>
          <a:p>
            <a:pPr lvl="1"/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</a:rPr>
              <a:t>Complex problem solving</a:t>
            </a:r>
          </a:p>
          <a:p>
            <a:pPr lvl="1"/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</a:rPr>
              <a:t>Critical thinking, analytical skills</a:t>
            </a:r>
          </a:p>
          <a:p>
            <a:pPr lvl="1"/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</a:rPr>
              <a:t>Creativity, cognitive flexibility </a:t>
            </a:r>
          </a:p>
          <a:p>
            <a:pPr lvl="1"/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</a:rPr>
              <a:t>Emotional intelligence</a:t>
            </a:r>
          </a:p>
          <a:p>
            <a:pPr lvl="1"/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</a:rPr>
              <a:t>Judgment and decision-making</a:t>
            </a:r>
          </a:p>
          <a:p>
            <a:pPr lvl="1"/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</a:rPr>
              <a:t>Communication, collaboration</a:t>
            </a:r>
            <a:endParaRPr lang="en-GB" dirty="0" smtClean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5580112" y="987575"/>
            <a:ext cx="3312368" cy="1584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1400" u="sng" dirty="0" smtClean="0">
                <a:solidFill>
                  <a:schemeClr val="accent6"/>
                </a:solidFill>
              </a:rPr>
              <a:t>MINDSET &amp; TALENT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400" b="0" dirty="0" smtClean="0">
                <a:solidFill>
                  <a:schemeClr val="bg2">
                    <a:lumMod val="75000"/>
                  </a:schemeClr>
                </a:solidFill>
              </a:rPr>
              <a:t> 	Curiosity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400" b="0" dirty="0" smtClean="0">
                <a:solidFill>
                  <a:schemeClr val="bg2">
                    <a:lumMod val="75000"/>
                  </a:schemeClr>
                </a:solidFill>
              </a:rPr>
              <a:t>	Self-initiative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400" b="0" dirty="0" smtClean="0">
                <a:solidFill>
                  <a:schemeClr val="bg2">
                    <a:lumMod val="75000"/>
                  </a:schemeClr>
                </a:solidFill>
              </a:rPr>
              <a:t>	Persistence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400" b="0" dirty="0" smtClean="0">
                <a:solidFill>
                  <a:schemeClr val="bg2">
                    <a:lumMod val="75000"/>
                  </a:schemeClr>
                </a:solidFill>
              </a:rPr>
              <a:t>         Empathy, social perceptiveness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400" b="0" dirty="0" smtClean="0">
                <a:solidFill>
                  <a:schemeClr val="bg2">
                    <a:lumMod val="75000"/>
                  </a:schemeClr>
                </a:solidFill>
              </a:rPr>
              <a:t>         Adaptability, service orientation</a:t>
            </a:r>
          </a:p>
        </p:txBody>
      </p:sp>
      <p:sp>
        <p:nvSpPr>
          <p:cNvPr id="11" name="Oval 10"/>
          <p:cNvSpPr/>
          <p:nvPr/>
        </p:nvSpPr>
        <p:spPr>
          <a:xfrm>
            <a:off x="3491880" y="2067693"/>
            <a:ext cx="2088232" cy="122413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u="sng" dirty="0" smtClean="0">
                <a:solidFill>
                  <a:schemeClr val="accent6"/>
                </a:solidFill>
              </a:rPr>
              <a:t>DOMAIN KNOWLEDGE</a:t>
            </a:r>
          </a:p>
          <a:p>
            <a:pPr algn="ctr"/>
            <a:r>
              <a:rPr lang="en-GB" sz="1400" dirty="0" smtClean="0">
                <a:solidFill>
                  <a:schemeClr val="bg2">
                    <a:lumMod val="75000"/>
                  </a:schemeClr>
                </a:solidFill>
              </a:rPr>
              <a:t>Area of specialisation, expertise </a:t>
            </a:r>
            <a:endParaRPr lang="en-GB" sz="1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47664" y="3291827"/>
            <a:ext cx="5904656" cy="12241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u="sng" dirty="0" smtClean="0">
                <a:solidFill>
                  <a:schemeClr val="accent6"/>
                </a:solidFill>
              </a:rPr>
              <a:t>CORE LITERACIES</a:t>
            </a:r>
          </a:p>
          <a:p>
            <a:r>
              <a:rPr lang="en-GB" sz="16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GB" sz="1600" dirty="0" smtClean="0">
                <a:solidFill>
                  <a:schemeClr val="bg2">
                    <a:lumMod val="75000"/>
                  </a:schemeClr>
                </a:solidFill>
              </a:rPr>
              <a:t>         Reading and writing 	   </a:t>
            </a:r>
            <a:r>
              <a:rPr lang="en-GB" sz="1600" b="1" dirty="0" smtClean="0">
                <a:solidFill>
                  <a:schemeClr val="bg2">
                    <a:lumMod val="75000"/>
                  </a:schemeClr>
                </a:solidFill>
              </a:rPr>
              <a:t>ICT Fluency</a:t>
            </a:r>
          </a:p>
          <a:p>
            <a:r>
              <a:rPr lang="en-GB" sz="16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GB" sz="1600" dirty="0" smtClean="0">
                <a:solidFill>
                  <a:schemeClr val="bg2">
                    <a:lumMod val="75000"/>
                  </a:schemeClr>
                </a:solidFill>
              </a:rPr>
              <a:t>         Numeracy 		   (Foreign) Language skills</a:t>
            </a:r>
          </a:p>
          <a:p>
            <a:r>
              <a:rPr lang="en-GB" sz="16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GB" sz="1600" dirty="0" smtClean="0">
                <a:solidFill>
                  <a:schemeClr val="bg2">
                    <a:lumMod val="75000"/>
                  </a:schemeClr>
                </a:solidFill>
              </a:rPr>
              <a:t>         Scientific literacy   	   Cultural&amp; civic awareness</a:t>
            </a:r>
            <a:endParaRPr lang="en-GB" sz="16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47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87574"/>
            <a:ext cx="9144000" cy="3455839"/>
          </a:xfrm>
        </p:spPr>
        <p:txBody>
          <a:bodyPr>
            <a:noAutofit/>
          </a:bodyPr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Digitalisation affects all without exception, with </a:t>
            </a:r>
            <a:r>
              <a:rPr lang="en-GB" b="0" dirty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different paces of technology </a:t>
            </a:r>
            <a:r>
              <a:rPr lang="en-GB" b="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adoption and impact. They are more ‘technology-absorbers’ than ‘technology-drivers’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Technology absorption is quicker in countries with higher number of skilled workers: today</a:t>
            </a:r>
            <a:r>
              <a:rPr lang="en-GB" b="0" dirty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, 45% of total employment worldwide is low-skilled jobs, 37% medium-skilled jobs and 18% </a:t>
            </a:r>
            <a:r>
              <a:rPr lang="en-GB" b="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high-skilled</a:t>
            </a:r>
            <a:endParaRPr lang="en-GB" b="0" dirty="0">
              <a:solidFill>
                <a:schemeClr val="bg2">
                  <a:lumMod val="75000"/>
                </a:schemeClr>
              </a:solidFill>
              <a:cs typeface="Arial" pitchFamily="34" charset="0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b="0" dirty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Technology diffusion rates affect rate of automation: the share high-skilled jobs varies from 10% in sub-Saharan Africa to 40% in developed </a:t>
            </a:r>
            <a:r>
              <a:rPr lang="en-GB" b="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economies </a:t>
            </a:r>
            <a:endParaRPr lang="en-GB" b="0" dirty="0"/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Offshored jobs slowdown technology adoption, leading to slower ‘job polarisation’ e.g. </a:t>
            </a:r>
            <a:r>
              <a:rPr lang="en-GB" altLang="en-US" b="0" dirty="0" smtClean="0">
                <a:solidFill>
                  <a:schemeClr val="bg2">
                    <a:lumMod val="75000"/>
                  </a:schemeClr>
                </a:solidFill>
              </a:rPr>
              <a:t>hollowing-out </a:t>
            </a:r>
            <a:r>
              <a:rPr lang="en-GB" altLang="en-US" b="0" dirty="0">
                <a:solidFill>
                  <a:schemeClr val="bg2">
                    <a:lumMod val="75000"/>
                  </a:schemeClr>
                </a:solidFill>
              </a:rPr>
              <a:t>of the medium-skilled </a:t>
            </a:r>
            <a:r>
              <a:rPr lang="en-GB" altLang="en-US" b="0" dirty="0" smtClean="0">
                <a:solidFill>
                  <a:schemeClr val="bg2">
                    <a:lumMod val="75000"/>
                  </a:schemeClr>
                </a:solidFill>
              </a:rPr>
              <a:t>jobs </a:t>
            </a:r>
            <a:r>
              <a:rPr lang="en-GB" altLang="en-US" b="0" dirty="0">
                <a:solidFill>
                  <a:schemeClr val="bg2">
                    <a:lumMod val="75000"/>
                  </a:schemeClr>
                </a:solidFill>
              </a:rPr>
              <a:t>is not </a:t>
            </a:r>
            <a:r>
              <a:rPr lang="en-GB" altLang="en-US" b="0" dirty="0" smtClean="0">
                <a:solidFill>
                  <a:schemeClr val="bg2">
                    <a:lumMod val="75000"/>
                  </a:schemeClr>
                </a:solidFill>
              </a:rPr>
              <a:t>the case in Central Europe  </a:t>
            </a:r>
            <a:endParaRPr lang="en-GB" altLang="en-US" b="0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spcBef>
                <a:spcPts val="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b="0" dirty="0" smtClean="0">
                <a:solidFill>
                  <a:schemeClr val="bg2">
                    <a:lumMod val="75000"/>
                  </a:schemeClr>
                </a:solidFill>
              </a:rPr>
              <a:t>For some others, there are signs for “premature de-industrialisation” or even skipping the phase of industrialisation (combination of automation and globalisation)</a:t>
            </a:r>
          </a:p>
          <a:p>
            <a:pPr marL="285750" indent="-285750">
              <a:spcBef>
                <a:spcPts val="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b="0" dirty="0" smtClean="0">
                <a:solidFill>
                  <a:schemeClr val="bg2">
                    <a:lumMod val="75000"/>
                  </a:schemeClr>
                </a:solidFill>
              </a:rPr>
              <a:t>By 2020 a shortage of 40 million graduate workers is estimated globally, but developing countries will experience a shortage of 45 million workers with upper secondary/ VET education </a:t>
            </a:r>
            <a:endParaRPr lang="en-GB" altLang="en-US" b="0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endParaRPr lang="en-GB" altLang="en-US" sz="1800" b="0" dirty="0" smtClean="0">
              <a:solidFill>
                <a:schemeClr val="bg2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>
                <a:solidFill>
                  <a:srgbClr val="455560"/>
                </a:solidFill>
              </a:rPr>
              <a:pPr/>
              <a:t>14</a:t>
            </a:fld>
            <a:endParaRPr lang="en-GB" dirty="0">
              <a:solidFill>
                <a:srgbClr val="45556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267493"/>
            <a:ext cx="8614648" cy="504057"/>
          </a:xfrm>
        </p:spPr>
        <p:txBody>
          <a:bodyPr>
            <a:normAutofit/>
          </a:bodyPr>
          <a:lstStyle/>
          <a:p>
            <a:pPr algn="ctr"/>
            <a:r>
              <a:rPr lang="en-GB" cap="none" dirty="0" smtClean="0"/>
              <a:t>Digitalisation in developing and transition countries</a:t>
            </a:r>
            <a:endParaRPr lang="en-GB" cap="none" dirty="0"/>
          </a:p>
        </p:txBody>
      </p:sp>
    </p:spTree>
    <p:extLst>
      <p:ext uri="{BB962C8B-B14F-4D97-AF65-F5344CB8AC3E}">
        <p14:creationId xmlns:p14="http://schemas.microsoft.com/office/powerpoint/2010/main" val="141134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915566"/>
            <a:ext cx="4680520" cy="3592669"/>
          </a:xfrm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788024" y="1059581"/>
            <a:ext cx="4311143" cy="342943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GB" u="sng" dirty="0" smtClean="0">
                <a:solidFill>
                  <a:schemeClr val="bg2">
                    <a:lumMod val="75000"/>
                  </a:schemeClr>
                </a:solidFill>
              </a:rPr>
              <a:t>The future of work is all about skills!</a:t>
            </a:r>
          </a:p>
          <a:p>
            <a:pPr>
              <a:spcBef>
                <a:spcPts val="600"/>
              </a:spcBef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“There’s never been abetter time to be a worker with special skills or the right education, because these people can use technology to create and capture value. However, there’s never been a worse time to be a worker with only ‘ordinary’ skills and abilities to offer, because computers, robots and other digital technologies are acquiring these skills and abilities at an extraordinary rate.” </a:t>
            </a:r>
            <a:r>
              <a:rPr lang="en-GB" sz="1000" b="0" dirty="0" smtClean="0">
                <a:solidFill>
                  <a:schemeClr val="bg2">
                    <a:lumMod val="75000"/>
                  </a:schemeClr>
                </a:solidFill>
              </a:rPr>
              <a:t>(</a:t>
            </a:r>
            <a:r>
              <a:rPr lang="en-GB" sz="1000" b="0" dirty="0" err="1" smtClean="0">
                <a:solidFill>
                  <a:schemeClr val="bg2">
                    <a:lumMod val="75000"/>
                  </a:schemeClr>
                </a:solidFill>
              </a:rPr>
              <a:t>Brynjolfsson</a:t>
            </a:r>
            <a:r>
              <a:rPr lang="en-GB" sz="1000" b="0" dirty="0" smtClean="0">
                <a:solidFill>
                  <a:schemeClr val="bg2">
                    <a:lumMod val="75000"/>
                  </a:schemeClr>
                </a:solidFill>
              </a:rPr>
              <a:t> and McAfee 2014, The Second Machine Age)</a:t>
            </a: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GB" dirty="0">
                <a:solidFill>
                  <a:schemeClr val="bg2">
                    <a:lumMod val="75000"/>
                  </a:schemeClr>
                </a:solidFill>
              </a:rPr>
              <a:t>REFITTING EDUCATION IS 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</a:rPr>
              <a:t>KEY!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>
                <a:solidFill>
                  <a:srgbClr val="455560"/>
                </a:solidFill>
              </a:rPr>
              <a:pPr/>
              <a:t>15</a:t>
            </a:fld>
            <a:endParaRPr lang="en-GB">
              <a:solidFill>
                <a:srgbClr val="45556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496" y="267493"/>
            <a:ext cx="9108504" cy="437593"/>
          </a:xfrm>
        </p:spPr>
        <p:txBody>
          <a:bodyPr>
            <a:normAutofit fontScale="90000"/>
          </a:bodyPr>
          <a:lstStyle/>
          <a:p>
            <a:pPr algn="ctr"/>
            <a:r>
              <a:rPr lang="en-GB" cap="none" dirty="0" smtClean="0"/>
              <a:t>Final word: Digitalisation is the elephant… </a:t>
            </a:r>
            <a:endParaRPr lang="en-GB" cap="none" dirty="0"/>
          </a:p>
        </p:txBody>
      </p:sp>
    </p:spTree>
    <p:extLst>
      <p:ext uri="{BB962C8B-B14F-4D97-AF65-F5344CB8AC3E}">
        <p14:creationId xmlns:p14="http://schemas.microsoft.com/office/powerpoint/2010/main" val="2788598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2</a:t>
            </a:fld>
            <a:endParaRPr lang="en-GB" dirty="0"/>
          </a:p>
        </p:txBody>
      </p:sp>
      <p:pic>
        <p:nvPicPr>
          <p:cNvPr id="5" name="Picture 2" descr="Industrial-Revolutions-1-4-Smart-Manufactu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9501"/>
            <a:ext cx="9144000" cy="437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768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0" y="1059583"/>
            <a:ext cx="9144000" cy="3383830"/>
          </a:xfrm>
        </p:spPr>
        <p:txBody>
          <a:bodyPr>
            <a:noAutofit/>
          </a:bodyPr>
          <a:lstStyle/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sz="2000" b="0" dirty="0" smtClean="0">
                <a:solidFill>
                  <a:schemeClr val="bg2">
                    <a:lumMod val="75000"/>
                  </a:schemeClr>
                </a:solidFill>
              </a:rPr>
              <a:t>Industry 4.0 differs from others in </a:t>
            </a:r>
            <a:r>
              <a:rPr lang="en-GB" sz="2000" b="0" u="sng" dirty="0" smtClean="0">
                <a:solidFill>
                  <a:schemeClr val="bg2">
                    <a:lumMod val="75000"/>
                  </a:schemeClr>
                </a:solidFill>
              </a:rPr>
              <a:t>velocity</a:t>
            </a:r>
            <a:r>
              <a:rPr lang="en-GB" sz="2000" b="0" dirty="0" smtClean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en-GB" sz="2000" b="0" u="sng" dirty="0" smtClean="0">
                <a:solidFill>
                  <a:schemeClr val="bg2">
                    <a:lumMod val="75000"/>
                  </a:schemeClr>
                </a:solidFill>
              </a:rPr>
              <a:t>scope</a:t>
            </a:r>
            <a:r>
              <a:rPr lang="en-GB" sz="2000" b="0" dirty="0" smtClean="0">
                <a:solidFill>
                  <a:schemeClr val="bg2">
                    <a:lumMod val="75000"/>
                  </a:schemeClr>
                </a:solidFill>
              </a:rPr>
              <a:t> and </a:t>
            </a:r>
            <a:r>
              <a:rPr lang="en-GB" sz="2000" b="0" u="sng" dirty="0" smtClean="0">
                <a:solidFill>
                  <a:schemeClr val="bg2">
                    <a:lumMod val="75000"/>
                  </a:schemeClr>
                </a:solidFill>
              </a:rPr>
              <a:t>systems impact  </a:t>
            </a: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sz="2000" b="0" dirty="0" smtClean="0">
                <a:solidFill>
                  <a:schemeClr val="bg2">
                    <a:lumMod val="75000"/>
                  </a:schemeClr>
                </a:solidFill>
              </a:rPr>
              <a:t>It evolves at an </a:t>
            </a:r>
            <a:r>
              <a:rPr lang="en-GB" sz="2000" b="0" u="sng" dirty="0" smtClean="0">
                <a:solidFill>
                  <a:schemeClr val="bg2">
                    <a:lumMod val="75000"/>
                  </a:schemeClr>
                </a:solidFill>
              </a:rPr>
              <a:t>exponential</a:t>
            </a:r>
            <a:r>
              <a:rPr lang="en-GB" sz="2000" b="0" dirty="0" smtClean="0">
                <a:solidFill>
                  <a:schemeClr val="bg2">
                    <a:lumMod val="75000"/>
                  </a:schemeClr>
                </a:solidFill>
              </a:rPr>
              <a:t> rather than a linear pace: </a:t>
            </a:r>
            <a:r>
              <a:rPr lang="en-GB" sz="2000" b="0" u="sng" dirty="0" smtClean="0">
                <a:solidFill>
                  <a:schemeClr val="bg2">
                    <a:lumMod val="75000"/>
                  </a:schemeClr>
                </a:solidFill>
              </a:rPr>
              <a:t>pervasive diffusion</a:t>
            </a:r>
            <a:endParaRPr lang="en-GB" sz="2000" b="0" u="sng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2000" b="0" dirty="0" smtClean="0">
                <a:solidFill>
                  <a:schemeClr val="bg2">
                    <a:lumMod val="75000"/>
                  </a:schemeClr>
                </a:solidFill>
              </a:rPr>
              <a:t>Some examples of ever increasing pace of technological change: </a:t>
            </a:r>
          </a:p>
          <a:p>
            <a:pPr marL="463550" lvl="1" indent="-285750">
              <a:spcBef>
                <a:spcPts val="600"/>
              </a:spcBef>
              <a:buClr>
                <a:srgbClr val="0F5494"/>
              </a:buClr>
              <a:buFont typeface="Wingdings" panose="05000000000000000000" pitchFamily="2" charset="2"/>
              <a:buChar char="ü"/>
              <a:defRPr/>
            </a:pPr>
            <a:r>
              <a:rPr lang="en-GB" altLang="en-US" sz="1800" b="0" dirty="0" smtClean="0">
                <a:solidFill>
                  <a:schemeClr val="accent6"/>
                </a:solidFill>
              </a:rPr>
              <a:t>200 years to reach 1 billion bicycle users</a:t>
            </a:r>
          </a:p>
          <a:p>
            <a:pPr marL="463550" lvl="1" indent="-285750">
              <a:spcBef>
                <a:spcPts val="0"/>
              </a:spcBef>
              <a:buClr>
                <a:srgbClr val="0F5494"/>
              </a:buClr>
              <a:buFont typeface="Wingdings" panose="05000000000000000000" pitchFamily="2" charset="2"/>
              <a:buChar char="ü"/>
              <a:defRPr/>
            </a:pPr>
            <a:r>
              <a:rPr lang="en-GB" altLang="en-US" sz="1800" b="0" dirty="0" smtClean="0">
                <a:solidFill>
                  <a:schemeClr val="accent6"/>
                </a:solidFill>
              </a:rPr>
              <a:t>120 years to reach 1 billion car users</a:t>
            </a:r>
          </a:p>
          <a:p>
            <a:pPr marL="463550" lvl="1" indent="-285750">
              <a:spcBef>
                <a:spcPts val="0"/>
              </a:spcBef>
              <a:buClr>
                <a:srgbClr val="0F5494"/>
              </a:buClr>
              <a:buFont typeface="Wingdings" panose="05000000000000000000" pitchFamily="2" charset="2"/>
              <a:buChar char="ü"/>
              <a:defRPr/>
            </a:pPr>
            <a:r>
              <a:rPr lang="en-GB" altLang="en-US" sz="1800" b="0" dirty="0" smtClean="0">
                <a:solidFill>
                  <a:schemeClr val="accent6"/>
                </a:solidFill>
              </a:rPr>
              <a:t>8.5 years to reach 1 billion Facebook users (38y for radio to get 50 million listeners)</a:t>
            </a:r>
          </a:p>
          <a:p>
            <a:pPr marL="463550" lvl="1" indent="-285750">
              <a:spcBef>
                <a:spcPts val="0"/>
              </a:spcBef>
              <a:buClr>
                <a:srgbClr val="0F5494"/>
              </a:buClr>
              <a:buFont typeface="Wingdings" panose="05000000000000000000" pitchFamily="2" charset="2"/>
              <a:buChar char="ü"/>
              <a:defRPr/>
            </a:pPr>
            <a:r>
              <a:rPr lang="en-GB" altLang="en-US" sz="1800" b="0" dirty="0" smtClean="0">
                <a:solidFill>
                  <a:schemeClr val="accent6"/>
                </a:solidFill>
              </a:rPr>
              <a:t>5.5 years to reach 1 billion Uber rides</a:t>
            </a:r>
          </a:p>
          <a:p>
            <a:pPr marL="463550" lvl="1" indent="-285750">
              <a:spcBef>
                <a:spcPts val="0"/>
              </a:spcBef>
              <a:buClr>
                <a:srgbClr val="0F5494"/>
              </a:buClr>
              <a:buFont typeface="Wingdings" panose="05000000000000000000" pitchFamily="2" charset="2"/>
              <a:buChar char="ü"/>
              <a:defRPr/>
            </a:pPr>
            <a:r>
              <a:rPr lang="en-GB" altLang="en-US" sz="1800" b="0" dirty="0" smtClean="0">
                <a:solidFill>
                  <a:schemeClr val="accent6"/>
                </a:solidFill>
              </a:rPr>
              <a:t>87 days to reach 1 billion Adele views on YouTube </a:t>
            </a:r>
          </a:p>
          <a:p>
            <a:pPr marL="285750" indent="-285750">
              <a:spcBef>
                <a:spcPts val="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endParaRPr lang="en-GB" altLang="en-US" b="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spcBef>
                <a:spcPts val="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endParaRPr lang="en-GB" altLang="en-US" b="0" dirty="0" smtClean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>
                <a:solidFill>
                  <a:srgbClr val="455560"/>
                </a:solidFill>
              </a:rPr>
              <a:pPr/>
              <a:t>3</a:t>
            </a:fld>
            <a:endParaRPr lang="en-GB" dirty="0">
              <a:solidFill>
                <a:srgbClr val="45556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9512" y="195486"/>
            <a:ext cx="8784976" cy="576064"/>
          </a:xfrm>
        </p:spPr>
        <p:txBody>
          <a:bodyPr>
            <a:normAutofit/>
          </a:bodyPr>
          <a:lstStyle/>
          <a:p>
            <a:pPr algn="ctr"/>
            <a:r>
              <a:rPr lang="en-GB" sz="2800" cap="none" dirty="0" smtClean="0"/>
              <a:t>Industry 4.0 and digitalisation</a:t>
            </a:r>
            <a:endParaRPr lang="en-GB" sz="2800" cap="none" dirty="0"/>
          </a:p>
        </p:txBody>
      </p:sp>
    </p:spTree>
    <p:extLst>
      <p:ext uri="{BB962C8B-B14F-4D97-AF65-F5344CB8AC3E}">
        <p14:creationId xmlns:p14="http://schemas.microsoft.com/office/powerpoint/2010/main" val="3744931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0" y="1008957"/>
            <a:ext cx="9144000" cy="3434456"/>
          </a:xfrm>
        </p:spPr>
        <p:txBody>
          <a:bodyPr>
            <a:noAutofit/>
          </a:bodyPr>
          <a:lstStyle/>
          <a:p>
            <a:pPr marL="285750" indent="-285750">
              <a:spcBef>
                <a:spcPts val="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1700" b="0" dirty="0" smtClean="0">
                <a:solidFill>
                  <a:schemeClr val="bg2">
                    <a:lumMod val="75000"/>
                  </a:schemeClr>
                </a:solidFill>
              </a:rPr>
              <a:t>Mobile internet and cloud computing: agility, security, reliability, elasticity</a:t>
            </a:r>
          </a:p>
          <a:p>
            <a:pPr marL="285750" indent="-285750">
              <a:spcBef>
                <a:spcPts val="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1700" b="0" dirty="0" smtClean="0">
                <a:solidFill>
                  <a:schemeClr val="bg2">
                    <a:lumMod val="75000"/>
                  </a:schemeClr>
                </a:solidFill>
              </a:rPr>
              <a:t>Processing power, Big Data: volume, velocity, veracity, variety, variability 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700" b="0" dirty="0">
                <a:solidFill>
                  <a:schemeClr val="bg2">
                    <a:lumMod val="75000"/>
                  </a:schemeClr>
                </a:solidFill>
              </a:rPr>
              <a:t>Internet of Things (</a:t>
            </a:r>
            <a:r>
              <a:rPr lang="en-GB" sz="1700" b="0" dirty="0" err="1">
                <a:solidFill>
                  <a:schemeClr val="bg2">
                    <a:lumMod val="75000"/>
                  </a:schemeClr>
                </a:solidFill>
              </a:rPr>
              <a:t>IoT</a:t>
            </a:r>
            <a:r>
              <a:rPr lang="en-GB" sz="1700" b="0" dirty="0">
                <a:solidFill>
                  <a:schemeClr val="bg2">
                    <a:lumMod val="75000"/>
                  </a:schemeClr>
                </a:solidFill>
              </a:rPr>
              <a:t>): electronics, sensors, software, network </a:t>
            </a: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connectivity </a:t>
            </a:r>
            <a:endParaRPr lang="en-GB" sz="1700" b="0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altLang="en-US" sz="1700" b="0" dirty="0" smtClean="0">
                <a:solidFill>
                  <a:schemeClr val="bg2">
                    <a:lumMod val="75000"/>
                  </a:schemeClr>
                </a:solidFill>
              </a:rPr>
              <a:t>Internet of Services (</a:t>
            </a:r>
            <a:r>
              <a:rPr lang="en-GB" altLang="en-US" sz="1700" b="0" dirty="0" err="1" smtClean="0">
                <a:solidFill>
                  <a:schemeClr val="bg2">
                    <a:lumMod val="75000"/>
                  </a:schemeClr>
                </a:solidFill>
              </a:rPr>
              <a:t>IoS</a:t>
            </a:r>
            <a:r>
              <a:rPr lang="en-GB" altLang="en-US" sz="1700" b="0" dirty="0" smtClean="0">
                <a:solidFill>
                  <a:schemeClr val="bg2">
                    <a:lumMod val="75000"/>
                  </a:schemeClr>
                </a:solidFill>
              </a:rPr>
              <a:t>): using internet for new ways of value creation in services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Advanced </a:t>
            </a:r>
            <a:r>
              <a:rPr lang="en-GB" sz="1700" b="0" dirty="0">
                <a:solidFill>
                  <a:schemeClr val="bg2">
                    <a:lumMod val="75000"/>
                  </a:schemeClr>
                </a:solidFill>
              </a:rPr>
              <a:t>manufacturing and 3D </a:t>
            </a: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printing: materials </a:t>
            </a:r>
            <a:r>
              <a:rPr lang="en-GB" sz="1700" b="0" dirty="0">
                <a:solidFill>
                  <a:schemeClr val="bg2">
                    <a:lumMod val="75000"/>
                  </a:schemeClr>
                </a:solidFill>
              </a:rPr>
              <a:t>are formed under computer control to create </a:t>
            </a: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3-dimensional objects</a:t>
            </a:r>
            <a:endParaRPr lang="en-GB" sz="1700" b="0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Nanotechnology</a:t>
            </a:r>
            <a:r>
              <a:rPr lang="en-GB" sz="1700" b="0" dirty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biotechnology, materials science</a:t>
            </a:r>
            <a:endParaRPr lang="en-GB" sz="1700" b="0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700" b="0" dirty="0">
                <a:solidFill>
                  <a:schemeClr val="bg2">
                    <a:lumMod val="75000"/>
                  </a:schemeClr>
                </a:solidFill>
              </a:rPr>
              <a:t>Autonomous vehicles, </a:t>
            </a: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Robotics: new market for service robots  </a:t>
            </a:r>
            <a:endParaRPr lang="en-GB" sz="1700" b="0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Energy </a:t>
            </a:r>
            <a:r>
              <a:rPr lang="en-GB" sz="1700" b="0" dirty="0">
                <a:solidFill>
                  <a:schemeClr val="bg2">
                    <a:lumMod val="75000"/>
                  </a:schemeClr>
                </a:solidFill>
              </a:rPr>
              <a:t>storage, quantum computing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700" b="0" dirty="0">
                <a:solidFill>
                  <a:schemeClr val="bg2">
                    <a:lumMod val="75000"/>
                  </a:schemeClr>
                </a:solidFill>
              </a:rPr>
              <a:t>Artificial Intelligence (AI</a:t>
            </a: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): convergence </a:t>
            </a:r>
            <a:r>
              <a:rPr lang="en-GB" sz="1700" b="0" dirty="0">
                <a:solidFill>
                  <a:schemeClr val="bg2">
                    <a:lumMod val="75000"/>
                  </a:schemeClr>
                </a:solidFill>
              </a:rPr>
              <a:t>of physical, digital and </a:t>
            </a: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biological</a:t>
            </a:r>
            <a:r>
              <a:rPr lang="en-GB" sz="1700" b="0" dirty="0">
                <a:solidFill>
                  <a:schemeClr val="bg2">
                    <a:lumMod val="75000"/>
                  </a:schemeClr>
                </a:solidFill>
              </a:rPr>
              <a:t>?  </a:t>
            </a:r>
          </a:p>
          <a:p>
            <a:pPr marL="285750" indent="-285750">
              <a:spcBef>
                <a:spcPts val="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endParaRPr lang="en-GB" altLang="en-US" b="0" dirty="0" smtClean="0">
              <a:solidFill>
                <a:schemeClr val="bg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>
                <a:solidFill>
                  <a:srgbClr val="455560"/>
                </a:solidFill>
              </a:rPr>
              <a:pPr/>
              <a:t>4</a:t>
            </a:fld>
            <a:endParaRPr lang="en-GB" dirty="0">
              <a:solidFill>
                <a:srgbClr val="45556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9512" y="195486"/>
            <a:ext cx="8784976" cy="576064"/>
          </a:xfrm>
        </p:spPr>
        <p:txBody>
          <a:bodyPr>
            <a:normAutofit/>
          </a:bodyPr>
          <a:lstStyle/>
          <a:p>
            <a:pPr algn="ctr"/>
            <a:r>
              <a:rPr lang="en-GB" sz="2800" cap="none" dirty="0" smtClean="0"/>
              <a:t>The developments we are witnessing</a:t>
            </a:r>
            <a:endParaRPr lang="en-GB" sz="2800" cap="none" dirty="0"/>
          </a:p>
        </p:txBody>
      </p:sp>
    </p:spTree>
    <p:extLst>
      <p:ext uri="{BB962C8B-B14F-4D97-AF65-F5344CB8AC3E}">
        <p14:creationId xmlns:p14="http://schemas.microsoft.com/office/powerpoint/2010/main" val="36596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496" y="987574"/>
            <a:ext cx="9108504" cy="3600400"/>
          </a:xfrm>
        </p:spPr>
        <p:txBody>
          <a:bodyPr>
            <a:noAutofit/>
          </a:bodyPr>
          <a:lstStyle/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sz="2000" b="0" dirty="0" smtClean="0">
                <a:solidFill>
                  <a:schemeClr val="bg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Deeper integration of all production factors</a:t>
            </a: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sz="2000" b="0" dirty="0" smtClean="0">
                <a:solidFill>
                  <a:schemeClr val="bg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More fragmented industrial production</a:t>
            </a: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sz="2000" b="0" dirty="0" smtClean="0">
                <a:solidFill>
                  <a:schemeClr val="bg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Increased integration into Global Value Chains (GVC): offshoring</a:t>
            </a: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sz="2000" b="0" dirty="0" smtClean="0">
                <a:solidFill>
                  <a:schemeClr val="bg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Growth </a:t>
            </a:r>
            <a:r>
              <a:rPr lang="en-GB" sz="2000" b="0" dirty="0">
                <a:solidFill>
                  <a:schemeClr val="bg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of international trade, </a:t>
            </a:r>
            <a:r>
              <a:rPr lang="en-GB" sz="2000" b="0" dirty="0" smtClean="0">
                <a:solidFill>
                  <a:schemeClr val="bg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penetration </a:t>
            </a:r>
            <a:r>
              <a:rPr lang="en-GB" sz="2000" b="0" dirty="0">
                <a:solidFill>
                  <a:schemeClr val="bg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of Chinese goods in global economy </a:t>
            </a: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sz="2000" b="0" dirty="0">
                <a:solidFill>
                  <a:schemeClr val="bg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Process of de-industrialisation: employment decrease in manufacturing, </a:t>
            </a:r>
            <a:r>
              <a:rPr lang="en-GB" sz="2000" b="0" dirty="0" smtClean="0">
                <a:solidFill>
                  <a:schemeClr val="bg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the rise of service economy    </a:t>
            </a:r>
          </a:p>
          <a:p>
            <a:pPr>
              <a:spcBef>
                <a:spcPts val="600"/>
              </a:spcBef>
              <a:buClr>
                <a:srgbClr val="0F5494"/>
              </a:buClr>
              <a:defRPr/>
            </a:pPr>
            <a:r>
              <a:rPr lang="en-GB" sz="2000" dirty="0" smtClean="0">
                <a:latin typeface="+mj-lt"/>
                <a:cs typeface="Arial" panose="020B0604020202020204" pitchFamily="34" charset="0"/>
              </a:rPr>
              <a:t>Vastly reduced transaction costs of production, communication and coordination in global scale through new technologies</a:t>
            </a:r>
            <a:endParaRPr lang="en-GB" sz="20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>
                <a:solidFill>
                  <a:srgbClr val="455560"/>
                </a:solidFill>
              </a:rPr>
              <a:pPr/>
              <a:t>5</a:t>
            </a:fld>
            <a:endParaRPr lang="en-GB" dirty="0">
              <a:solidFill>
                <a:srgbClr val="45556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273859"/>
            <a:ext cx="8638520" cy="510422"/>
          </a:xfrm>
        </p:spPr>
        <p:txBody>
          <a:bodyPr>
            <a:normAutofit/>
          </a:bodyPr>
          <a:lstStyle/>
          <a:p>
            <a:pPr algn="ctr"/>
            <a:r>
              <a:rPr lang="en-GB" cap="none" dirty="0" smtClean="0"/>
              <a:t>Digitalisation also enhances globalisation</a:t>
            </a:r>
            <a:endParaRPr lang="en-GB" cap="none" dirty="0"/>
          </a:p>
        </p:txBody>
      </p:sp>
    </p:spTree>
    <p:extLst>
      <p:ext uri="{BB962C8B-B14F-4D97-AF65-F5344CB8AC3E}">
        <p14:creationId xmlns:p14="http://schemas.microsoft.com/office/powerpoint/2010/main" val="204405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496" y="987574"/>
            <a:ext cx="9145016" cy="3600400"/>
          </a:xfrm>
        </p:spPr>
        <p:txBody>
          <a:bodyPr>
            <a:noAutofit/>
          </a:bodyPr>
          <a:lstStyle/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1800" b="0" dirty="0">
                <a:solidFill>
                  <a:schemeClr val="bg2">
                    <a:lumMod val="75000"/>
                  </a:schemeClr>
                </a:solidFill>
              </a:rPr>
              <a:t>Increased automation in manufacturing: </a:t>
            </a: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complement and/or substitute labour     </a:t>
            </a:r>
            <a:endParaRPr lang="en-GB" altLang="en-US" sz="1800" b="0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Transformations </a:t>
            </a:r>
            <a:r>
              <a:rPr lang="en-GB" altLang="en-US" sz="1800" b="0" dirty="0">
                <a:solidFill>
                  <a:schemeClr val="bg2">
                    <a:lumMod val="75000"/>
                  </a:schemeClr>
                </a:solidFill>
              </a:rPr>
              <a:t>in industrial and occupational </a:t>
            </a: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structures </a:t>
            </a:r>
            <a:endParaRPr lang="en-GB" altLang="en-US" sz="1800" b="0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1800" b="0" dirty="0">
                <a:solidFill>
                  <a:schemeClr val="bg2">
                    <a:lumMod val="75000"/>
                  </a:schemeClr>
                </a:solidFill>
              </a:rPr>
              <a:t>Changing nature of work: non-standard, flexible contracts, freelancers, part-timers, </a:t>
            </a: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teleworking, independent </a:t>
            </a:r>
            <a:r>
              <a:rPr lang="en-GB" altLang="en-US" sz="1800" b="0" dirty="0">
                <a:solidFill>
                  <a:schemeClr val="bg2">
                    <a:lumMod val="75000"/>
                  </a:schemeClr>
                </a:solidFill>
              </a:rPr>
              <a:t>workers, </a:t>
            </a: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on-call/ on-demand </a:t>
            </a:r>
            <a:r>
              <a:rPr lang="en-GB" altLang="en-US" sz="1800" b="0" dirty="0">
                <a:solidFill>
                  <a:schemeClr val="bg2">
                    <a:lumMod val="75000"/>
                  </a:schemeClr>
                </a:solidFill>
              </a:rPr>
              <a:t>work </a:t>
            </a: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Sharing economy, collaborative economy, on-demand economy or ‘gig’ economy</a:t>
            </a:r>
            <a:endParaRPr lang="en-GB" altLang="en-US" sz="1800" b="0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1800" b="0" dirty="0" err="1" smtClean="0">
                <a:solidFill>
                  <a:schemeClr val="bg2">
                    <a:lumMod val="75000"/>
                  </a:schemeClr>
                </a:solidFill>
              </a:rPr>
              <a:t>Uberisation</a:t>
            </a: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: work on-demand/ </a:t>
            </a:r>
            <a:r>
              <a:rPr lang="en-GB" altLang="en-US" sz="1800" b="0" dirty="0">
                <a:solidFill>
                  <a:schemeClr val="bg2">
                    <a:lumMod val="75000"/>
                  </a:schemeClr>
                </a:solidFill>
              </a:rPr>
              <a:t>just-in-time </a:t>
            </a: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labour</a:t>
            </a:r>
            <a:r>
              <a:rPr lang="en-GB" altLang="en-US" sz="1800" b="0" dirty="0">
                <a:solidFill>
                  <a:schemeClr val="bg2">
                    <a:lumMod val="75000"/>
                  </a:schemeClr>
                </a:solidFill>
              </a:rPr>
              <a:t>: </a:t>
            </a: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shift </a:t>
            </a:r>
            <a:r>
              <a:rPr lang="en-GB" altLang="en-US" sz="1800" b="0" dirty="0">
                <a:solidFill>
                  <a:schemeClr val="bg2">
                    <a:lumMod val="75000"/>
                  </a:schemeClr>
                </a:solidFill>
              </a:rPr>
              <a:t>from jobs to tasks/ </a:t>
            </a: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services, </a:t>
            </a:r>
            <a:r>
              <a:rPr lang="en-GB" altLang="en-US" sz="1800" b="0" dirty="0">
                <a:solidFill>
                  <a:schemeClr val="bg2">
                    <a:lumMod val="75000"/>
                  </a:schemeClr>
                </a:solidFill>
              </a:rPr>
              <a:t>shift from employees to independent contractors </a:t>
            </a: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Crowd working, crowd-employment, crowd sourcing: a client employer posts micro-tasks on internet platform and selects from a virtual pool of workers  </a:t>
            </a:r>
            <a:endParaRPr lang="en-GB" altLang="en-US" sz="1800" b="0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  </a:t>
            </a:r>
            <a:endParaRPr lang="en-GB" altLang="en-US" sz="1800" b="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>
                <a:solidFill>
                  <a:srgbClr val="455560"/>
                </a:solidFill>
              </a:rPr>
              <a:pPr/>
              <a:t>6</a:t>
            </a:fld>
            <a:endParaRPr lang="en-GB" dirty="0">
              <a:solidFill>
                <a:srgbClr val="45556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267494"/>
            <a:ext cx="8640960" cy="516786"/>
          </a:xfrm>
        </p:spPr>
        <p:txBody>
          <a:bodyPr>
            <a:noAutofit/>
          </a:bodyPr>
          <a:lstStyle/>
          <a:p>
            <a:pPr algn="ctr"/>
            <a:r>
              <a:rPr lang="en-GB" sz="2800" cap="none" dirty="0" smtClean="0"/>
              <a:t>Signs for changing world of work: Work 4.0</a:t>
            </a:r>
            <a:endParaRPr lang="en-GB" sz="2800" cap="none" dirty="0"/>
          </a:p>
        </p:txBody>
      </p:sp>
    </p:spTree>
    <p:extLst>
      <p:ext uri="{BB962C8B-B14F-4D97-AF65-F5344CB8AC3E}">
        <p14:creationId xmlns:p14="http://schemas.microsoft.com/office/powerpoint/2010/main" val="34289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87574"/>
            <a:ext cx="9180512" cy="3600400"/>
          </a:xfrm>
        </p:spPr>
        <p:txBody>
          <a:bodyPr>
            <a:noAutofit/>
          </a:bodyPr>
          <a:lstStyle/>
          <a:p>
            <a:pPr marL="342900" indent="-34290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1800" dirty="0" smtClean="0">
                <a:solidFill>
                  <a:schemeClr val="bg2">
                    <a:lumMod val="75000"/>
                  </a:schemeClr>
                </a:solidFill>
              </a:rPr>
              <a:t>“Skills-biased”: </a:t>
            </a: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higher demand for educated/ skilled workers, prevalence of computer-skill complementarities </a:t>
            </a:r>
          </a:p>
          <a:p>
            <a:pPr marL="342900" indent="-34290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1800" dirty="0" smtClean="0">
                <a:solidFill>
                  <a:schemeClr val="bg2">
                    <a:lumMod val="75000"/>
                  </a:schemeClr>
                </a:solidFill>
              </a:rPr>
              <a:t>“Routine-biased”: </a:t>
            </a: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routine tasks are increasingly automated, both manual </a:t>
            </a:r>
            <a:r>
              <a:rPr lang="en-GB" altLang="en-US" sz="1800" b="0" dirty="0">
                <a:solidFill>
                  <a:schemeClr val="bg2">
                    <a:lumMod val="75000"/>
                  </a:schemeClr>
                </a:solidFill>
              </a:rPr>
              <a:t>and </a:t>
            </a: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cognitive</a:t>
            </a:r>
          </a:p>
          <a:p>
            <a:pPr marL="342900" indent="-34290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1800" dirty="0" smtClean="0">
                <a:solidFill>
                  <a:schemeClr val="bg2">
                    <a:lumMod val="75000"/>
                  </a:schemeClr>
                </a:solidFill>
              </a:rPr>
              <a:t>“Job polarisation” </a:t>
            </a: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as a result: hollowing-out of the medium-skilled jobs </a:t>
            </a:r>
          </a:p>
          <a:p>
            <a:pPr marL="342900" indent="-34290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1800" dirty="0" smtClean="0">
                <a:solidFill>
                  <a:schemeClr val="bg2">
                    <a:lumMod val="75000"/>
                  </a:schemeClr>
                </a:solidFill>
              </a:rPr>
              <a:t>“Capital-biased”: </a:t>
            </a: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decline in the labour share of income</a:t>
            </a:r>
          </a:p>
          <a:p>
            <a:pPr marL="342900" indent="-34290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1800" dirty="0" smtClean="0">
                <a:solidFill>
                  <a:schemeClr val="bg2">
                    <a:lumMod val="75000"/>
                  </a:schemeClr>
                </a:solidFill>
              </a:rPr>
              <a:t>Changed task/skill composition </a:t>
            </a: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of many occupations, with higher need for digital skills and </a:t>
            </a:r>
            <a:r>
              <a:rPr lang="en-GB" altLang="en-US" sz="1800" b="0" dirty="0">
                <a:solidFill>
                  <a:schemeClr val="bg2">
                    <a:lumMod val="75000"/>
                  </a:schemeClr>
                </a:solidFill>
              </a:rPr>
              <a:t>the skills linked to intuition/ human judgment (non-routine ‘cognitive’ skills) </a:t>
            </a:r>
            <a:endParaRPr lang="en-GB" altLang="en-US" sz="1800" b="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1800" dirty="0" smtClean="0">
                <a:solidFill>
                  <a:schemeClr val="bg2">
                    <a:lumMod val="75000"/>
                  </a:schemeClr>
                </a:solidFill>
              </a:rPr>
              <a:t>Displaced workers </a:t>
            </a:r>
            <a:r>
              <a:rPr lang="en-GB" altLang="en-US" sz="1800" b="0" dirty="0" smtClean="0">
                <a:solidFill>
                  <a:schemeClr val="bg2">
                    <a:lumMod val="75000"/>
                  </a:schemeClr>
                </a:solidFill>
              </a:rPr>
              <a:t>in a wide range of jobs, but equally creates new tasks, occupations and industries </a:t>
            </a:r>
            <a:r>
              <a:rPr lang="en-GB" altLang="en-US" sz="1800" b="0" dirty="0">
                <a:solidFill>
                  <a:schemeClr val="bg2">
                    <a:lumMod val="75000"/>
                  </a:schemeClr>
                </a:solidFill>
              </a:rPr>
              <a:t>– </a:t>
            </a:r>
            <a:r>
              <a:rPr lang="en-GB" altLang="en-US" sz="1800" b="0" dirty="0"/>
              <a:t>O</a:t>
            </a:r>
            <a:r>
              <a:rPr lang="en-GB" altLang="en-US" sz="1800" b="0" dirty="0" smtClean="0"/>
              <a:t>verall </a:t>
            </a:r>
            <a:r>
              <a:rPr lang="en-GB" altLang="en-US" sz="1800" b="0" dirty="0" smtClean="0"/>
              <a:t>impact </a:t>
            </a:r>
            <a:r>
              <a:rPr lang="en-GB" altLang="en-US" sz="1800" b="0" dirty="0" smtClean="0"/>
              <a:t>on employment </a:t>
            </a:r>
            <a:r>
              <a:rPr lang="en-GB" altLang="en-US" sz="1800" b="0" smtClean="0"/>
              <a:t>is ambiguous </a:t>
            </a:r>
            <a:endParaRPr lang="en-GB" altLang="en-US" sz="1800" b="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>
                <a:solidFill>
                  <a:srgbClr val="455560"/>
                </a:solidFill>
              </a:rPr>
              <a:pPr/>
              <a:t>7</a:t>
            </a:fld>
            <a:endParaRPr lang="en-GB" dirty="0">
              <a:solidFill>
                <a:srgbClr val="45556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51470"/>
            <a:ext cx="9144000" cy="732810"/>
          </a:xfrm>
        </p:spPr>
        <p:txBody>
          <a:bodyPr>
            <a:normAutofit/>
          </a:bodyPr>
          <a:lstStyle/>
          <a:p>
            <a:pPr algn="ctr"/>
            <a:r>
              <a:rPr lang="en-GB" sz="2400" cap="none" dirty="0"/>
              <a:t>S</a:t>
            </a:r>
            <a:r>
              <a:rPr lang="en-GB" sz="2400" cap="none" dirty="0" smtClean="0"/>
              <a:t>tylised facts on the skills impact of technological change</a:t>
            </a:r>
            <a:endParaRPr lang="en-GB" sz="2400" cap="none" dirty="0"/>
          </a:p>
        </p:txBody>
      </p:sp>
    </p:spTree>
    <p:extLst>
      <p:ext uri="{BB962C8B-B14F-4D97-AF65-F5344CB8AC3E}">
        <p14:creationId xmlns:p14="http://schemas.microsoft.com/office/powerpoint/2010/main" val="391397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107504" y="1059582"/>
            <a:ext cx="4464496" cy="3448653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600"/>
              </a:spcBef>
            </a:pPr>
            <a:r>
              <a:rPr lang="en-GB" sz="2200" dirty="0" smtClean="0">
                <a:solidFill>
                  <a:schemeClr val="bg2">
                    <a:lumMod val="75000"/>
                  </a:schemeClr>
                </a:solidFill>
              </a:rPr>
              <a:t>Examples of jobs most likely to disappear: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↓"/>
            </a:pPr>
            <a:r>
              <a:rPr lang="en-GB" sz="2200" b="0" dirty="0" smtClean="0">
                <a:solidFill>
                  <a:schemeClr val="bg2">
                    <a:lumMod val="75000"/>
                  </a:schemeClr>
                </a:solidFill>
              </a:rPr>
              <a:t>Crafts and clerical occupations (secretaries, desk officers)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↓"/>
            </a:pPr>
            <a:r>
              <a:rPr lang="en-GB" sz="2200" b="0" dirty="0" smtClean="0">
                <a:solidFill>
                  <a:schemeClr val="bg2">
                    <a:lumMod val="75000"/>
                  </a:schemeClr>
                </a:solidFill>
              </a:rPr>
              <a:t>Accountants and account assistants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↓"/>
            </a:pPr>
            <a:r>
              <a:rPr lang="en-GB" sz="2200" b="0" dirty="0" smtClean="0">
                <a:solidFill>
                  <a:schemeClr val="bg2">
                    <a:lumMod val="75000"/>
                  </a:schemeClr>
                </a:solidFill>
              </a:rPr>
              <a:t>Auto-mechanics, machine operators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↓"/>
            </a:pPr>
            <a:r>
              <a:rPr lang="en-GB" sz="2200" b="0" dirty="0" smtClean="0">
                <a:solidFill>
                  <a:schemeClr val="bg2">
                    <a:lumMod val="75000"/>
                  </a:schemeClr>
                </a:solidFill>
              </a:rPr>
              <a:t>Insurance and credit analysts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↓"/>
            </a:pPr>
            <a:r>
              <a:rPr lang="en-GB" sz="2200" b="0" dirty="0" smtClean="0">
                <a:solidFill>
                  <a:schemeClr val="bg2">
                    <a:lumMod val="75000"/>
                  </a:schemeClr>
                </a:solidFill>
              </a:rPr>
              <a:t>Radio operators/ photo processors 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↓"/>
            </a:pPr>
            <a:r>
              <a:rPr lang="en-GB" sz="2200" b="0" dirty="0" smtClean="0">
                <a:solidFill>
                  <a:schemeClr val="bg2">
                    <a:lumMod val="75000"/>
                  </a:schemeClr>
                </a:solidFill>
              </a:rPr>
              <a:t>Many types of repairers (e.g. watch)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↓"/>
            </a:pPr>
            <a:r>
              <a:rPr lang="en-GB" sz="2200" b="0" dirty="0" smtClean="0">
                <a:solidFill>
                  <a:schemeClr val="bg2">
                    <a:lumMod val="75000"/>
                  </a:schemeClr>
                </a:solidFill>
              </a:rPr>
              <a:t>Bank staff and legal assistance</a:t>
            </a:r>
          </a:p>
          <a:p>
            <a:pPr>
              <a:spcBef>
                <a:spcPts val="600"/>
              </a:spcBef>
            </a:pPr>
            <a:r>
              <a:rPr lang="en-GB" sz="2200" dirty="0" smtClean="0"/>
              <a:t>Risk of automation in next decades:</a:t>
            </a:r>
            <a:r>
              <a:rPr lang="en-GB" sz="2200" b="0" dirty="0" smtClean="0"/>
              <a:t> 47% of jobs in the USA, 48% in Switzerland, 42% in Germany, 35% in UK, Denmark, 54% in the EU </a:t>
            </a:r>
            <a:endParaRPr lang="en-GB" sz="2200" b="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499992" y="1059582"/>
            <a:ext cx="4644008" cy="3448653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</a:rPr>
              <a:t>Examples of new and emerging occupations</a:t>
            </a:r>
            <a:endParaRPr lang="en-GB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↑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Big data specialists, database managers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↑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Cloud and distributed computing, statistical analysis and data mining  </a:t>
            </a:r>
            <a:endParaRPr lang="en-GB" b="0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↑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Social media managers, marketing campaigners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↑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Cognitive computing engineers, virtualisation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↑"/>
            </a:pPr>
            <a:r>
              <a:rPr lang="en-GB" b="0" dirty="0" err="1" smtClean="0">
                <a:solidFill>
                  <a:schemeClr val="bg2">
                    <a:lumMod val="75000"/>
                  </a:schemeClr>
                </a:solidFill>
              </a:rPr>
              <a:t>IoT</a:t>
            </a: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 architects and block chain developers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↑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Biochemical engineers, bioinformatics scientists, biostatisticians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↑"/>
            </a:pPr>
            <a:r>
              <a:rPr lang="en-GB" b="0" dirty="0" err="1" smtClean="0">
                <a:solidFill>
                  <a:schemeClr val="bg2">
                    <a:lumMod val="75000"/>
                  </a:schemeClr>
                </a:solidFill>
              </a:rPr>
              <a:t>Nanosystem</a:t>
            </a: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 engineers, solar energy system engineers, industrial ecologists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GB" b="0" dirty="0" smtClean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>
                <a:solidFill>
                  <a:srgbClr val="455560"/>
                </a:solidFill>
              </a:rPr>
              <a:pPr/>
              <a:t>8</a:t>
            </a:fld>
            <a:endParaRPr lang="en-GB">
              <a:solidFill>
                <a:srgbClr val="45556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267493"/>
            <a:ext cx="8784976" cy="509601"/>
          </a:xfrm>
        </p:spPr>
        <p:txBody>
          <a:bodyPr>
            <a:normAutofit/>
          </a:bodyPr>
          <a:lstStyle/>
          <a:p>
            <a:pPr algn="ctr"/>
            <a:r>
              <a:rPr lang="en-GB" cap="none" dirty="0" smtClean="0"/>
              <a:t>“Creative destruction of jobs” </a:t>
            </a:r>
            <a:r>
              <a:rPr lang="en-GB" cap="none" dirty="0"/>
              <a:t>in </a:t>
            </a:r>
            <a:r>
              <a:rPr lang="en-GB" cap="none" dirty="0" smtClean="0"/>
              <a:t>labour </a:t>
            </a:r>
            <a:r>
              <a:rPr lang="en-GB" cap="none" dirty="0"/>
              <a:t>markets</a:t>
            </a:r>
            <a:r>
              <a:rPr lang="en-GB" cap="none" dirty="0" smtClean="0"/>
              <a:t>?</a:t>
            </a:r>
            <a:endParaRPr lang="en-GB" cap="none" dirty="0"/>
          </a:p>
        </p:txBody>
      </p:sp>
    </p:spTree>
    <p:extLst>
      <p:ext uri="{BB962C8B-B14F-4D97-AF65-F5344CB8AC3E}">
        <p14:creationId xmlns:p14="http://schemas.microsoft.com/office/powerpoint/2010/main" val="414866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179512" y="1131590"/>
            <a:ext cx="4680520" cy="3376645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</a:pPr>
            <a:r>
              <a:rPr lang="en-GB" sz="1700" dirty="0" smtClean="0">
                <a:solidFill>
                  <a:schemeClr val="bg2">
                    <a:lumMod val="75000"/>
                  </a:schemeClr>
                </a:solidFill>
              </a:rPr>
              <a:t>EMPLOYMENT DECLINE↓ IN: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↓"/>
            </a:pP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Most of manufacturing and production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↓"/>
            </a:pP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Office and administrative support  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↓"/>
            </a:pP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Construction and extraction, chemicals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↓"/>
            </a:pP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Transportation, sales and services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↓"/>
            </a:pP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Art, design, entertainment, sports and media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↓"/>
            </a:pP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Legal/ paralegal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↓"/>
            </a:pP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Installation and maintenance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↓"/>
            </a:pPr>
            <a:r>
              <a:rPr lang="en-GB" sz="1700" b="0" dirty="0" smtClean="0">
                <a:solidFill>
                  <a:schemeClr val="bg2">
                    <a:lumMod val="75000"/>
                  </a:schemeClr>
                </a:solidFill>
              </a:rPr>
              <a:t>Agriculture  </a:t>
            </a:r>
            <a:endParaRPr lang="en-GB" sz="1700" b="0" dirty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788024" y="1131590"/>
            <a:ext cx="4176464" cy="3376645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</a:rPr>
              <a:t>EMPLOYMENT GROWTH↑ IN: </a:t>
            </a:r>
            <a:endParaRPr lang="en-GB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↑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Business and financial operations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↑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Management &amp; healthcare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↑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Accommodation &amp; real estate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↑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Computer and mathematical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↑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Architecture and engineering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↑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Sales and related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↑"/>
            </a:pPr>
            <a:r>
              <a:rPr lang="en-GB" b="0" dirty="0">
                <a:solidFill>
                  <a:schemeClr val="bg2">
                    <a:lumMod val="75000"/>
                  </a:schemeClr>
                </a:solidFill>
              </a:rPr>
              <a:t>Personal care services 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↑"/>
            </a:pPr>
            <a:r>
              <a:rPr lang="en-GB" b="0" dirty="0" smtClean="0">
                <a:solidFill>
                  <a:schemeClr val="bg2">
                    <a:lumMod val="75000"/>
                  </a:schemeClr>
                </a:solidFill>
              </a:rPr>
              <a:t>Education and training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>
                <a:solidFill>
                  <a:srgbClr val="455560"/>
                </a:solidFill>
              </a:rPr>
              <a:pPr/>
              <a:t>9</a:t>
            </a:fld>
            <a:endParaRPr lang="en-GB">
              <a:solidFill>
                <a:srgbClr val="45556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496" y="267493"/>
            <a:ext cx="9108504" cy="509601"/>
          </a:xfrm>
        </p:spPr>
        <p:txBody>
          <a:bodyPr>
            <a:normAutofit/>
          </a:bodyPr>
          <a:lstStyle/>
          <a:p>
            <a:pPr algn="ctr"/>
            <a:r>
              <a:rPr lang="en-GB" cap="none" dirty="0"/>
              <a:t>Changing composition of </a:t>
            </a:r>
            <a:r>
              <a:rPr lang="en-GB" cap="none" dirty="0" smtClean="0"/>
              <a:t>sectors: labour reallocation?</a:t>
            </a:r>
            <a:endParaRPr lang="en-GB" cap="none" dirty="0"/>
          </a:p>
        </p:txBody>
      </p:sp>
    </p:spTree>
    <p:extLst>
      <p:ext uri="{BB962C8B-B14F-4D97-AF65-F5344CB8AC3E}">
        <p14:creationId xmlns:p14="http://schemas.microsoft.com/office/powerpoint/2010/main" val="1683972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ETF Template - Blu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91235647-801C-49CA-95DA-C364D860E1CB}"/>
    </a:ext>
  </a:extLst>
</a:theme>
</file>

<file path=ppt/theme/theme2.xml><?xml version="1.0" encoding="utf-8"?>
<a:theme xmlns:a="http://schemas.openxmlformats.org/drawingml/2006/main" name="ETF Template - Pink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1B3EF279-E9BC-4FE0-A63B-F1DAC6712FCC}"/>
    </a:ext>
  </a:extLst>
</a:theme>
</file>

<file path=ppt/theme/theme3.xml><?xml version="1.0" encoding="utf-8"?>
<a:theme xmlns:a="http://schemas.openxmlformats.org/drawingml/2006/main" name="ETF Template - Green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86393D8B-6480-44C4-8DBA-53324EF79E25}"/>
    </a:ext>
  </a:extLst>
</a:theme>
</file>

<file path=ppt/theme/theme4.xml><?xml version="1.0" encoding="utf-8"?>
<a:theme xmlns:a="http://schemas.openxmlformats.org/drawingml/2006/main" name="ETF Template - Orang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5D258C7A-4D61-4677-9F5E-BE107E71BA3C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ommunication Document" ma:contentTypeID="0x01010018C77CAB493C4CC28C851D171ACDEB5D0700474F1F8F8A54F64DBDEF178D4B392FA8" ma:contentTypeVersion="13" ma:contentTypeDescription="Create a new Communication document" ma:contentTypeScope="" ma:versionID="29c2035221d9cdabf0061364ba7a539c">
  <xsd:schema xmlns:xsd="http://www.w3.org/2001/XMLSchema" xmlns:xs="http://www.w3.org/2001/XMLSchema" xmlns:p="http://schemas.microsoft.com/office/2006/metadata/properties" xmlns:ns1="df6b2545-d15d-4d63-86ca-644416e434f8" xmlns:ns2="1404a0f7-7811-4ba3-8101-734d0e502789" targetNamespace="http://schemas.microsoft.com/office/2006/metadata/properties" ma:root="true" ma:fieldsID="bc4ae92c0fbd23f56bc66bb29918a1df" ns1:_="" ns2:_="">
    <xsd:import namespace="df6b2545-d15d-4d63-86ca-644416e434f8"/>
    <xsd:import namespace="1404a0f7-7811-4ba3-8101-734d0e502789"/>
    <xsd:element name="properties">
      <xsd:complexType>
        <xsd:sequence>
          <xsd:element name="documentManagement">
            <xsd:complexType>
              <xsd:all>
                <xsd:element ref="ns1:Communication_x0020_Document_x0020_Type"/>
                <xsd:element ref="ns2:CommunicationSubArea"/>
                <xsd:element ref="ns2:ReferenceYear"/>
                <xsd:element ref="ns2:ReferenceNumber" minOccurs="0"/>
                <xsd:element ref="ns2:Origin"/>
                <xsd:element ref="ns2:Status"/>
                <xsd:element ref="ns2:Authors" minOccurs="0"/>
                <xsd:element ref="ns2:ETFLanguage" minOccurs="0"/>
                <xsd:element ref="ns1:Communication_x0020_Keywords" minOccurs="0"/>
                <xsd:element ref="ns1:General_x0020_Keywor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6b2545-d15d-4d63-86ca-644416e434f8" elementFormDefault="qualified">
    <xsd:import namespace="http://schemas.microsoft.com/office/2006/documentManagement/types"/>
    <xsd:import namespace="http://schemas.microsoft.com/office/infopath/2007/PartnerControls"/>
    <xsd:element name="Communication_x0020_Document_x0020_Type" ma:index="0" ma:displayName="Communication Document Type" ma:format="Dropdown" ma:internalName="Communication_x0020_Document_x0020_Type" ma:readOnly="false">
      <xsd:simpleType>
        <xsd:restriction base="dms:Choice">
          <xsd:enumeration value="Annual activity report"/>
          <xsd:enumeration value="Article"/>
          <xsd:enumeration value="Briefing note"/>
          <xsd:enumeration value="Corporate publication"/>
          <xsd:enumeration value="Country fiche"/>
          <xsd:enumeration value="Country report"/>
          <xsd:enumeration value="Flagship"/>
          <xsd:enumeration value="Leaflet"/>
          <xsd:enumeration value="Periodical"/>
          <xsd:enumeration value="Policy briefing"/>
          <xsd:enumeration value="Report"/>
          <xsd:enumeration value="Single programming document"/>
          <xsd:enumeration value="Spotlight"/>
          <xsd:enumeration value="Terms of reference"/>
          <xsd:enumeration value="Work programme"/>
          <xsd:enumeration value="Working paper"/>
        </xsd:restriction>
      </xsd:simpleType>
    </xsd:element>
    <xsd:element name="Communication_x0020_Keywords" ma:index="10" nillable="true" ma:displayName="Communication Keywords" ma:internalName="Communication_x0020_Keywords" ma:readOnly="fals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act Database"/>
                    <xsd:enumeration value="Events"/>
                    <xsd:enumeration value="External Communication"/>
                    <xsd:enumeration value="Internal Communication"/>
                    <xsd:enumeration value="Intranet"/>
                    <xsd:enumeration value="Publications and reports"/>
                    <xsd:enumeration value="Translations"/>
                    <xsd:enumeration value="Website"/>
                  </xsd:restriction>
                </xsd:simpleType>
              </xsd:element>
            </xsd:sequence>
          </xsd:extension>
        </xsd:complexContent>
      </xsd:complexType>
    </xsd:element>
    <xsd:element name="General_x0020_Keywords" ma:index="11" nillable="true" ma:displayName="General Keywords" ma:internalName="General_x0020_Keyword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ministration"/>
                    <xsd:enumeration value="Audit"/>
                    <xsd:enumeration value="Budget"/>
                    <xsd:enumeration value="Communication"/>
                    <xsd:enumeration value="Corporate"/>
                    <xsd:enumeration value="Correspondence"/>
                    <xsd:enumeration value="Evaluation"/>
                    <xsd:enumeration value="Facilities"/>
                    <xsd:enumeration value="Finance"/>
                    <xsd:enumeration value="Governance"/>
                    <xsd:enumeration value="Human resources"/>
                    <xsd:enumeration value="ICT"/>
                    <xsd:enumeration value="Management"/>
                    <xsd:enumeration value="Monitoring"/>
                    <xsd:enumeration value="Operations"/>
                    <xsd:enumeration value="Organisational development"/>
                    <xsd:enumeration value="Planning"/>
                    <xsd:enumeration value="Procurement"/>
                    <xsd:enumeration value="Reporting"/>
                    <xsd:enumeration value="Staff committee"/>
                    <xsd:enumeration value="Strategy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04a0f7-7811-4ba3-8101-734d0e502789" elementFormDefault="qualified">
    <xsd:import namespace="http://schemas.microsoft.com/office/2006/documentManagement/types"/>
    <xsd:import namespace="http://schemas.microsoft.com/office/infopath/2007/PartnerControls"/>
    <xsd:element name="CommunicationSubArea" ma:index="1" ma:displayName="Communication Sub Area" ma:format="Dropdown" ma:internalName="CommunicationSubArea">
      <xsd:simpleType>
        <xsd:restriction base="dms:Choice">
          <xsd:enumeration value="Digital communication platforms"/>
          <xsd:enumeration value="Events management"/>
          <xsd:enumeration value="External news, content, audio-visual, social media"/>
          <xsd:enumeration value="Internal news, content, staff meetings, social media"/>
          <xsd:enumeration value="Project communication support"/>
          <xsd:enumeration value="Publications"/>
          <xsd:enumeration value="Management and coordination"/>
          <xsd:enumeration value="Planning monitoring and reporting"/>
          <xsd:enumeration value="Finance and procurement"/>
        </xsd:restriction>
      </xsd:simpleType>
    </xsd:element>
    <xsd:element name="ReferenceYear" ma:index="4" ma:displayName="Reference Year" ma:format="Dropdown" ma:internalName="ReferenceYear">
      <xsd:simpleType>
        <xsd:restriction base="dms:Choice">
          <xsd:enumeration value="2030"/>
          <xsd:enumeration value="2029"/>
          <xsd:enumeration value="2028"/>
          <xsd:enumeration value="2027"/>
          <xsd:enumeration value="2026"/>
          <xsd:enumeration value="2025"/>
          <xsd:enumeration value="2024"/>
          <xsd:enumeration value="2023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  <xsd:enumeration value="1994"/>
          <xsd:enumeration value="1993"/>
          <xsd:enumeration value="1992"/>
          <xsd:enumeration value="1991"/>
          <xsd:enumeration value="1990"/>
          <xsd:enumeration value="1989"/>
          <xsd:enumeration value="1988"/>
          <xsd:enumeration value="1987"/>
          <xsd:enumeration value="1986"/>
          <xsd:enumeration value="1985"/>
          <xsd:enumeration value="0000"/>
        </xsd:restriction>
      </xsd:simpleType>
    </xsd:element>
    <xsd:element name="ReferenceNumber" ma:index="5" nillable="true" ma:displayName="Reference Number" ma:internalName="ReferenceNumber">
      <xsd:simpleType>
        <xsd:restriction base="dms:Text"/>
      </xsd:simpleType>
    </xsd:element>
    <xsd:element name="Origin" ma:index="6" ma:displayName="Origin" ma:internalName="Origin">
      <xsd:simpleType>
        <xsd:restriction base="dms:Choice">
          <xsd:enumeration value="ETF"/>
          <xsd:enumeration value="External"/>
          <xsd:enumeration value="Commission"/>
        </xsd:restriction>
      </xsd:simpleType>
    </xsd:element>
    <xsd:element name="Status" ma:index="7" ma:displayName="Status" ma:internalName="Status">
      <xsd:simpleType>
        <xsd:restriction base="dms:Choice">
          <xsd:enumeration value="Draft"/>
          <xsd:enumeration value="Final"/>
          <xsd:enumeration value="Expired"/>
        </xsd:restriction>
      </xsd:simpleType>
    </xsd:element>
    <xsd:element name="Authors" ma:index="8" nillable="true" ma:displayName="Authors" ma:internalName="Authors">
      <xsd:simpleType>
        <xsd:restriction base="dms:Text"/>
      </xsd:simpleType>
    </xsd:element>
    <xsd:element name="ETFLanguage" ma:index="9" nillable="true" ma:displayName="Language" ma:default="English" ma:format="Dropdown" ma:internalName="ETFLanguage">
      <xsd:simpleType>
        <xsd:restriction base="dms:Choice">
          <xsd:enumeration value="English"/>
          <xsd:enumeration value="Italian"/>
          <xsd:enumeration value="French"/>
          <xsd:enumeration value="German"/>
          <xsd:enumeration value="Spanish"/>
          <xsd:enumeration value="Arabic"/>
          <xsd:enumeration value="Russian"/>
          <xsd:enumeration value="Local languag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unicationSubArea xmlns="1404a0f7-7811-4ba3-8101-734d0e502789">Project communication support</CommunicationSubArea>
    <ReferenceYear xmlns="1404a0f7-7811-4ba3-8101-734d0e502789">2017</ReferenceYear>
    <ReferenceNumber xmlns="1404a0f7-7811-4ba3-8101-734d0e502789" xsi:nil="true"/>
    <Communication_x0020_Document_x0020_Type xmlns="df6b2545-d15d-4d63-86ca-644416e434f8">Working paper</Communication_x0020_Document_x0020_Type>
    <Communication_x0020_Keywords xmlns="df6b2545-d15d-4d63-86ca-644416e434f8">
      <Value>Events</Value>
      <Value>External Communication</Value>
      <Value>Internal Communication</Value>
    </Communication_x0020_Keywords>
    <Authors xmlns="1404a0f7-7811-4ba3-8101-734d0e502789">Ummuhan Bardak</Authors>
    <ETFLanguage xmlns="1404a0f7-7811-4ba3-8101-734d0e502789">English</ETFLanguage>
    <Origin xmlns="1404a0f7-7811-4ba3-8101-734d0e502789">ETF</Origin>
    <Status xmlns="1404a0f7-7811-4ba3-8101-734d0e502789">Draft</Status>
    <General_x0020_Keywords xmlns="df6b2545-d15d-4d63-86ca-644416e434f8">
      <ns1:Value xmlns:ns1="df6b2545-d15d-4d63-86ca-644416e434f8">Operations</ns1:Value>
    </General_x0020_Keywords>
  </documentManagement>
</p:properties>
</file>

<file path=customXml/itemProps1.xml><?xml version="1.0" encoding="utf-8"?>
<ds:datastoreItem xmlns:ds="http://schemas.openxmlformats.org/officeDocument/2006/customXml" ds:itemID="{382F4BD4-C2A9-4A9D-AB41-A2A66C8757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6b2545-d15d-4d63-86ca-644416e434f8"/>
    <ds:schemaRef ds:uri="1404a0f7-7811-4ba3-8101-734d0e5027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200E0E-B4DC-44DD-9E9C-E1F00EC678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EA3865-AB0B-4AE0-9B01-243498219D6D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1404a0f7-7811-4ba3-8101-734d0e502789"/>
    <ds:schemaRef ds:uri="http://schemas.microsoft.com/office/2006/documentManagement/types"/>
    <ds:schemaRef ds:uri="df6b2545-d15d-4d63-86ca-644416e434f8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ETF PPT template</Template>
  <TotalTime>1159</TotalTime>
  <Words>1639</Words>
  <Application>Microsoft Office PowerPoint</Application>
  <PresentationFormat>On-screen Show (16:9)</PresentationFormat>
  <Paragraphs>181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MontrealTS-Medium</vt:lpstr>
      <vt:lpstr>Wingdings</vt:lpstr>
      <vt:lpstr>ETF Template - Blue</vt:lpstr>
      <vt:lpstr>ETF Template - Pink</vt:lpstr>
      <vt:lpstr>ETF Template - Green</vt:lpstr>
      <vt:lpstr>ETF Template - Orange</vt:lpstr>
      <vt:lpstr>The impact of digitalisation on labour markets and skill profiles     </vt:lpstr>
      <vt:lpstr>PowerPoint Presentation</vt:lpstr>
      <vt:lpstr>Industry 4.0 and digitalisation</vt:lpstr>
      <vt:lpstr>The developments we are witnessing</vt:lpstr>
      <vt:lpstr>Digitalisation also enhances globalisation</vt:lpstr>
      <vt:lpstr>Signs for changing world of work: Work 4.0</vt:lpstr>
      <vt:lpstr>Stylised facts on the skills impact of technological change</vt:lpstr>
      <vt:lpstr>“Creative destruction of jobs” in labour markets?</vt:lpstr>
      <vt:lpstr>Changing composition of sectors: labour reallocation?</vt:lpstr>
      <vt:lpstr>Jobs in ICT versus non-technology sectors </vt:lpstr>
      <vt:lpstr>Pros and Cons of Digitalisation in Labour Markets </vt:lpstr>
      <vt:lpstr>What are digital skills and competences (DSC)? </vt:lpstr>
      <vt:lpstr>Required skills and resilience for a world of change</vt:lpstr>
      <vt:lpstr>Digitalisation in developing and transition countries</vt:lpstr>
      <vt:lpstr>Final word: Digitalisation is the elephant…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ETF – HELPING countries develop through learning</dc:title>
  <dc:creator>Ummuhan Bardak</dc:creator>
  <cp:lastModifiedBy>Ummuhan Bardak</cp:lastModifiedBy>
  <cp:revision>169</cp:revision>
  <cp:lastPrinted>2017-10-06T12:41:02Z</cp:lastPrinted>
  <dcterms:created xsi:type="dcterms:W3CDTF">2017-03-29T13:20:48Z</dcterms:created>
  <dcterms:modified xsi:type="dcterms:W3CDTF">2017-10-06T13:35:13Z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0x01010018C77CAB493C4CC28C851D171ACDEB5D0700474F1F8F8A54F64DBDEF178D4B392FA8</vt:lpwstr>
  </property>
  <property fmtid="{D5CDD505-2E9C-101B-9397-08002B2CF9AE}" pid="3" name="Area">
    <vt:lpwstr>Communication</vt:lpwstr>
  </property>
</Properties>
</file>