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-DRS_people-skills-transparent-e142537514657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1000"/>
            <a:ext cx="4198620" cy="1447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2514600"/>
            <a:ext cx="7010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9</a:t>
            </a:r>
            <a:r>
              <a:rPr lang="en-US" sz="4000" b="1" baseline="30000" dirty="0" smtClean="0"/>
              <a:t>th</a:t>
            </a:r>
            <a:r>
              <a:rPr lang="en-US" sz="4000" b="1" dirty="0" smtClean="0"/>
              <a:t> Steering Group Meeting</a:t>
            </a:r>
          </a:p>
          <a:p>
            <a:r>
              <a:rPr lang="en-US" sz="3200" dirty="0" smtClean="0"/>
              <a:t>28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and 29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May </a:t>
            </a:r>
            <a:r>
              <a:rPr lang="en-US" sz="3200" dirty="0" smtClean="0"/>
              <a:t>2015, Hotel Podgorica, </a:t>
            </a:r>
            <a:r>
              <a:rPr lang="en-US" sz="3200" dirty="0" smtClean="0"/>
              <a:t>Podgorica, Montenegro</a:t>
            </a:r>
            <a:endParaRPr lang="hr-H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HP530</cp:lastModifiedBy>
  <cp:revision>3</cp:revision>
  <dcterms:created xsi:type="dcterms:W3CDTF">2006-08-16T00:00:00Z</dcterms:created>
  <dcterms:modified xsi:type="dcterms:W3CDTF">2015-05-28T07:19:24Z</dcterms:modified>
</cp:coreProperties>
</file>