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12"/>
  </p:notesMasterIdLst>
  <p:handoutMasterIdLst>
    <p:handoutMasterId r:id="rId13"/>
  </p:handoutMasterIdLst>
  <p:sldIdLst>
    <p:sldId id="256" r:id="rId2"/>
    <p:sldId id="415" r:id="rId3"/>
    <p:sldId id="417" r:id="rId4"/>
    <p:sldId id="416" r:id="rId5"/>
    <p:sldId id="419" r:id="rId6"/>
    <p:sldId id="420" r:id="rId7"/>
    <p:sldId id="421" r:id="rId8"/>
    <p:sldId id="418" r:id="rId9"/>
    <p:sldId id="414" r:id="rId10"/>
    <p:sldId id="332" r:id="rId11"/>
  </p:sldIdLst>
  <p:sldSz cx="9144000" cy="6858000" type="screen4x3"/>
  <p:notesSz cx="666273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FFFF"/>
    <a:srgbClr val="D7D7D7"/>
    <a:srgbClr val="336600"/>
    <a:srgbClr val="669900"/>
    <a:srgbClr val="404040"/>
    <a:srgbClr val="FFFFCC"/>
    <a:srgbClr val="FFFDE9"/>
    <a:srgbClr val="B70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740" autoAdjust="0"/>
    <p:restoredTop sz="94624" autoAdjust="0"/>
  </p:normalViewPr>
  <p:slideViewPr>
    <p:cSldViewPr>
      <p:cViewPr>
        <p:scale>
          <a:sx n="75" d="100"/>
          <a:sy n="75" d="100"/>
        </p:scale>
        <p:origin x="-1860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6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6" d="100"/>
          <a:sy n="76" d="100"/>
        </p:scale>
        <p:origin x="-3312" y="-90"/>
      </p:cViewPr>
      <p:guideLst>
        <p:guide orient="horz" pos="3126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E02F5-997C-4EFF-9076-91F29D695F17}" type="doc">
      <dgm:prSet loTypeId="urn:microsoft.com/office/officeart/2005/8/layout/vList4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de-DE"/>
        </a:p>
      </dgm:t>
    </dgm:pt>
    <dgm:pt modelId="{E7D472EA-08FA-404B-93A1-86C2922C5C15}">
      <dgm:prSet phldrT="[Text]"/>
      <dgm:spPr/>
      <dgm:t>
        <a:bodyPr/>
        <a:lstStyle/>
        <a:p>
          <a:r>
            <a:rPr lang="en-US" altLang="de-DE" b="1" smtClean="0">
              <a:latin typeface="Arial" panose="020B0604020202020204" pitchFamily="34" charset="0"/>
              <a:cs typeface="Arial" panose="020B0604020202020204" pitchFamily="34" charset="0"/>
            </a:rPr>
            <a:t>Thematic Session II – Innovation*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118C7E-0912-4104-82DE-0EE06D79389A}" type="parTrans" cxnId="{71C044A8-C48C-4ACE-B3A7-4D0DC838E933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A9B65015-A3CF-4597-B9FB-57F0F1C0365B}" type="sibTrans" cxnId="{71C044A8-C48C-4ACE-B3A7-4D0DC838E933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2B22AAED-65FA-49DC-A172-5DEEF2197B6A}">
      <dgm:prSet phldrT="[Text]"/>
      <dgm:spPr/>
      <dgm:t>
        <a:bodyPr/>
        <a:lstStyle/>
        <a:p>
          <a:r>
            <a:rPr lang="en-US" altLang="de-DE" b="1" smtClean="0">
              <a:latin typeface="Arial" panose="020B0604020202020204" pitchFamily="34" charset="0"/>
              <a:cs typeface="Arial" panose="020B0604020202020204" pitchFamily="34" charset="0"/>
            </a:rPr>
            <a:t>Thematic Session III – Case Study: </a:t>
          </a:r>
          <a:r>
            <a:rPr lang="de-DE" altLang="de-DE" b="1" smtClean="0">
              <a:latin typeface="Arial" panose="020B0604020202020204" pitchFamily="34" charset="0"/>
              <a:cs typeface="Arial" panose="020B0604020202020204" pitchFamily="34" charset="0"/>
            </a:rPr>
            <a:t>Entrepreneurship + Professional Training</a:t>
          </a:r>
          <a:r>
            <a:rPr lang="en-US" altLang="de-DE" b="1" smtClean="0">
              <a:latin typeface="Arial" panose="020B0604020202020204" pitchFamily="34" charset="0"/>
              <a:cs typeface="Arial" panose="020B0604020202020204" pitchFamily="34" charset="0"/>
            </a:rPr>
            <a:t>*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017709-331E-4C16-871D-9B8692C00D0E}" type="parTrans" cxnId="{013FE5BE-0EE9-4C02-8094-BB8FF4C5C423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1BC117D8-07B7-4AC0-A9AA-C5E8D64BA060}" type="sibTrans" cxnId="{013FE5BE-0EE9-4C02-8094-BB8FF4C5C423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41A0A5FC-944B-4EAE-87DA-ED78738BD891}">
      <dgm:prSet phldrT="[Text]"/>
      <dgm:spPr/>
      <dgm:t>
        <a:bodyPr/>
        <a:lstStyle/>
        <a:p>
          <a:r>
            <a:rPr lang="de-DE" smtClean="0">
              <a:latin typeface="Arial" panose="020B0604020202020204" pitchFamily="34" charset="0"/>
              <a:cs typeface="Arial" panose="020B0604020202020204" pitchFamily="34" charset="0"/>
            </a:rPr>
            <a:t>Target: Beyond Administration – Discussing Ownership and Visibility for EUSDR in Parliaments, Civil Society and Media 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156D8A-D19A-4DA8-8441-272AF0834F57}">
      <dgm:prSet phldrT="[Text]"/>
      <dgm:spPr/>
      <dgm:t>
        <a:bodyPr/>
        <a:lstStyle/>
        <a:p>
          <a:r>
            <a:rPr lang="en-US" altLang="de-DE" b="1" smtClean="0">
              <a:latin typeface="Arial" panose="020B0604020202020204" pitchFamily="34" charset="0"/>
              <a:cs typeface="Arial" panose="020B0604020202020204" pitchFamily="34" charset="0"/>
            </a:rPr>
            <a:t>Thematic Session I – External Impact of the Strategy*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881CBAB-239F-45B7-942C-8A7D3A866B15}" type="sibTrans" cxnId="{46110683-124C-41DA-B8DD-8555A0C0DA34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3B4476A0-28B1-4EE5-8B8D-73520B99CCEF}" type="parTrans" cxnId="{46110683-124C-41DA-B8DD-8555A0C0DA34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256DBADF-F8E5-403D-8092-35DCE16493D4}" type="sibTrans" cxnId="{8DF092DB-827E-47FA-AF6D-D7345642F03B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7A0E1820-3E2A-4CC3-83B0-912CAFD047E8}" type="parTrans" cxnId="{8DF092DB-827E-47FA-AF6D-D7345642F03B}">
      <dgm:prSet/>
      <dgm:spPr/>
      <dgm:t>
        <a:bodyPr/>
        <a:lstStyle/>
        <a:p>
          <a:endParaRPr lang="de-DE">
            <a:solidFill>
              <a:srgbClr val="595959"/>
            </a:solidFill>
          </a:endParaRPr>
        </a:p>
      </dgm:t>
    </dgm:pt>
    <dgm:pt modelId="{705E1782-34C0-4D22-8DB8-A9C2089C392E}" type="pres">
      <dgm:prSet presAssocID="{A06E02F5-997C-4EFF-9076-91F29D695F1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FA46FE18-9B34-4424-A93D-506399E1EB74}" type="pres">
      <dgm:prSet presAssocID="{34156D8A-D19A-4DA8-8441-272AF0834F57}" presName="comp" presStyleCnt="0"/>
      <dgm:spPr/>
      <dgm:t>
        <a:bodyPr/>
        <a:lstStyle/>
        <a:p>
          <a:endParaRPr lang="de-DE"/>
        </a:p>
      </dgm:t>
    </dgm:pt>
    <dgm:pt modelId="{BDE0AAF0-F92B-4863-AC88-C179C3BFCCFE}" type="pres">
      <dgm:prSet presAssocID="{34156D8A-D19A-4DA8-8441-272AF0834F57}" presName="box" presStyleLbl="node1" presStyleIdx="0" presStyleCnt="3" custLinFactNeighborY="4676"/>
      <dgm:spPr/>
      <dgm:t>
        <a:bodyPr/>
        <a:lstStyle/>
        <a:p>
          <a:endParaRPr lang="de-DE"/>
        </a:p>
      </dgm:t>
    </dgm:pt>
    <dgm:pt modelId="{D8331CCE-7F41-4591-AF69-DCA4EB6252F5}" type="pres">
      <dgm:prSet presAssocID="{34156D8A-D19A-4DA8-8441-272AF0834F57}" presName="img" presStyleLbl="fgImgPlace1" presStyleIdx="0" presStyleCnt="3" custScaleX="69896" custLinFactNeighborX="-9676" custLinFactNeighborY="3806"/>
      <dgm:spPr/>
      <dgm:t>
        <a:bodyPr/>
        <a:lstStyle/>
        <a:p>
          <a:endParaRPr lang="de-DE"/>
        </a:p>
      </dgm:t>
    </dgm:pt>
    <dgm:pt modelId="{B20F989C-8D6D-490C-9AA2-AE623433197D}" type="pres">
      <dgm:prSet presAssocID="{34156D8A-D19A-4DA8-8441-272AF0834F5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EE788C5-5EC9-48D5-93D7-58D6BDB6C834}" type="pres">
      <dgm:prSet presAssocID="{0881CBAB-239F-45B7-942C-8A7D3A866B15}" presName="spacer" presStyleCnt="0"/>
      <dgm:spPr/>
      <dgm:t>
        <a:bodyPr/>
        <a:lstStyle/>
        <a:p>
          <a:endParaRPr lang="de-DE"/>
        </a:p>
      </dgm:t>
    </dgm:pt>
    <dgm:pt modelId="{3B5AC445-4CD0-47C5-9043-4490D938AF88}" type="pres">
      <dgm:prSet presAssocID="{E7D472EA-08FA-404B-93A1-86C2922C5C15}" presName="comp" presStyleCnt="0"/>
      <dgm:spPr/>
      <dgm:t>
        <a:bodyPr/>
        <a:lstStyle/>
        <a:p>
          <a:endParaRPr lang="de-DE"/>
        </a:p>
      </dgm:t>
    </dgm:pt>
    <dgm:pt modelId="{C09BFB7B-BB2C-4BC7-B819-E34ECF10F8BB}" type="pres">
      <dgm:prSet presAssocID="{E7D472EA-08FA-404B-93A1-86C2922C5C15}" presName="box" presStyleLbl="node1" presStyleIdx="1" presStyleCnt="3"/>
      <dgm:spPr/>
      <dgm:t>
        <a:bodyPr/>
        <a:lstStyle/>
        <a:p>
          <a:endParaRPr lang="de-DE"/>
        </a:p>
      </dgm:t>
    </dgm:pt>
    <dgm:pt modelId="{69943E78-99AF-45F5-95DE-8DE49130C73E}" type="pres">
      <dgm:prSet presAssocID="{E7D472EA-08FA-404B-93A1-86C2922C5C15}" presName="img" presStyleLbl="fgImgPlace1" presStyleIdx="1" presStyleCnt="3" custScaleX="69073" custLinFactNeighborX="-9265" custLinFactNeighborY="2652"/>
      <dgm:spPr/>
      <dgm:t>
        <a:bodyPr/>
        <a:lstStyle/>
        <a:p>
          <a:endParaRPr lang="de-DE"/>
        </a:p>
      </dgm:t>
    </dgm:pt>
    <dgm:pt modelId="{E392EB19-6B86-49F0-B441-D78AA6DE3CF8}" type="pres">
      <dgm:prSet presAssocID="{E7D472EA-08FA-404B-93A1-86C2922C5C1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66816FF-CBAC-485A-A092-F870DEC55809}" type="pres">
      <dgm:prSet presAssocID="{A9B65015-A3CF-4597-B9FB-57F0F1C0365B}" presName="spacer" presStyleCnt="0"/>
      <dgm:spPr/>
      <dgm:t>
        <a:bodyPr/>
        <a:lstStyle/>
        <a:p>
          <a:endParaRPr lang="de-DE"/>
        </a:p>
      </dgm:t>
    </dgm:pt>
    <dgm:pt modelId="{7099385D-FB2C-46A6-9CAF-AE29547BF273}" type="pres">
      <dgm:prSet presAssocID="{2B22AAED-65FA-49DC-A172-5DEEF2197B6A}" presName="comp" presStyleCnt="0"/>
      <dgm:spPr/>
      <dgm:t>
        <a:bodyPr/>
        <a:lstStyle/>
        <a:p>
          <a:endParaRPr lang="de-DE"/>
        </a:p>
      </dgm:t>
    </dgm:pt>
    <dgm:pt modelId="{5B834C51-295B-4A56-9700-03791DC2F66A}" type="pres">
      <dgm:prSet presAssocID="{2B22AAED-65FA-49DC-A172-5DEEF2197B6A}" presName="box" presStyleLbl="node1" presStyleIdx="2" presStyleCnt="3" custLinFactNeighborX="-1568" custLinFactNeighborY="-4675"/>
      <dgm:spPr/>
      <dgm:t>
        <a:bodyPr/>
        <a:lstStyle/>
        <a:p>
          <a:endParaRPr lang="de-DE"/>
        </a:p>
      </dgm:t>
    </dgm:pt>
    <dgm:pt modelId="{7AE694AD-94B6-4A57-BDA0-1605AEAC41D5}" type="pres">
      <dgm:prSet presAssocID="{2B22AAED-65FA-49DC-A172-5DEEF2197B6A}" presName="img" presStyleLbl="fgImgPlace1" presStyleIdx="2" presStyleCnt="3" custScaleX="69073" custLinFactNeighborX="-9408" custLinFactNeighborY="-3806"/>
      <dgm:spPr/>
      <dgm:t>
        <a:bodyPr/>
        <a:lstStyle/>
        <a:p>
          <a:endParaRPr lang="de-DE"/>
        </a:p>
      </dgm:t>
    </dgm:pt>
    <dgm:pt modelId="{64EFC116-DB6C-4742-96C0-E1A1C7B6B07E}" type="pres">
      <dgm:prSet presAssocID="{2B22AAED-65FA-49DC-A172-5DEEF2197B6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455D370-42A6-466B-9FE0-9B22CC871C74}" type="presOf" srcId="{A06E02F5-997C-4EFF-9076-91F29D695F17}" destId="{705E1782-34C0-4D22-8DB8-A9C2089C392E}" srcOrd="0" destOrd="0" presId="urn:microsoft.com/office/officeart/2005/8/layout/vList4"/>
    <dgm:cxn modelId="{3AC4F306-3135-41E3-9F4B-33F67CEBAAA6}" type="presOf" srcId="{2B22AAED-65FA-49DC-A172-5DEEF2197B6A}" destId="{64EFC116-DB6C-4742-96C0-E1A1C7B6B07E}" srcOrd="1" destOrd="0" presId="urn:microsoft.com/office/officeart/2005/8/layout/vList4"/>
    <dgm:cxn modelId="{46110683-124C-41DA-B8DD-8555A0C0DA34}" srcId="{A06E02F5-997C-4EFF-9076-91F29D695F17}" destId="{34156D8A-D19A-4DA8-8441-272AF0834F57}" srcOrd="0" destOrd="0" parTransId="{3B4476A0-28B1-4EE5-8B8D-73520B99CCEF}" sibTransId="{0881CBAB-239F-45B7-942C-8A7D3A866B15}"/>
    <dgm:cxn modelId="{8DF092DB-827E-47FA-AF6D-D7345642F03B}" srcId="{34156D8A-D19A-4DA8-8441-272AF0834F57}" destId="{41A0A5FC-944B-4EAE-87DA-ED78738BD891}" srcOrd="0" destOrd="0" parTransId="{7A0E1820-3E2A-4CC3-83B0-912CAFD047E8}" sibTransId="{256DBADF-F8E5-403D-8092-35DCE16493D4}"/>
    <dgm:cxn modelId="{013FE5BE-0EE9-4C02-8094-BB8FF4C5C423}" srcId="{A06E02F5-997C-4EFF-9076-91F29D695F17}" destId="{2B22AAED-65FA-49DC-A172-5DEEF2197B6A}" srcOrd="2" destOrd="0" parTransId="{47017709-331E-4C16-871D-9B8692C00D0E}" sibTransId="{1BC117D8-07B7-4AC0-A9AA-C5E8D64BA060}"/>
    <dgm:cxn modelId="{BED19F78-7F68-4173-AC28-552A58AFCB14}" type="presOf" srcId="{E7D472EA-08FA-404B-93A1-86C2922C5C15}" destId="{C09BFB7B-BB2C-4BC7-B819-E34ECF10F8BB}" srcOrd="0" destOrd="0" presId="urn:microsoft.com/office/officeart/2005/8/layout/vList4"/>
    <dgm:cxn modelId="{FA4D78EC-E3B1-4862-98BB-7C8247C27E8F}" type="presOf" srcId="{41A0A5FC-944B-4EAE-87DA-ED78738BD891}" destId="{BDE0AAF0-F92B-4863-AC88-C179C3BFCCFE}" srcOrd="0" destOrd="1" presId="urn:microsoft.com/office/officeart/2005/8/layout/vList4"/>
    <dgm:cxn modelId="{2922E03E-079E-4659-AB87-906AD494035C}" type="presOf" srcId="{34156D8A-D19A-4DA8-8441-272AF0834F57}" destId="{B20F989C-8D6D-490C-9AA2-AE623433197D}" srcOrd="1" destOrd="0" presId="urn:microsoft.com/office/officeart/2005/8/layout/vList4"/>
    <dgm:cxn modelId="{71C044A8-C48C-4ACE-B3A7-4D0DC838E933}" srcId="{A06E02F5-997C-4EFF-9076-91F29D695F17}" destId="{E7D472EA-08FA-404B-93A1-86C2922C5C15}" srcOrd="1" destOrd="0" parTransId="{AE118C7E-0912-4104-82DE-0EE06D79389A}" sibTransId="{A9B65015-A3CF-4597-B9FB-57F0F1C0365B}"/>
    <dgm:cxn modelId="{20EB5CAA-E8CD-42C3-8B43-95B01A31DEA1}" type="presOf" srcId="{41A0A5FC-944B-4EAE-87DA-ED78738BD891}" destId="{B20F989C-8D6D-490C-9AA2-AE623433197D}" srcOrd="1" destOrd="1" presId="urn:microsoft.com/office/officeart/2005/8/layout/vList4"/>
    <dgm:cxn modelId="{AB9BC084-0084-474C-9AEA-D2040C789B8C}" type="presOf" srcId="{2B22AAED-65FA-49DC-A172-5DEEF2197B6A}" destId="{5B834C51-295B-4A56-9700-03791DC2F66A}" srcOrd="0" destOrd="0" presId="urn:microsoft.com/office/officeart/2005/8/layout/vList4"/>
    <dgm:cxn modelId="{34DD9550-46FA-46E2-8D13-C1F825818321}" type="presOf" srcId="{34156D8A-D19A-4DA8-8441-272AF0834F57}" destId="{BDE0AAF0-F92B-4863-AC88-C179C3BFCCFE}" srcOrd="0" destOrd="0" presId="urn:microsoft.com/office/officeart/2005/8/layout/vList4"/>
    <dgm:cxn modelId="{F2CD5D32-9777-40A0-BF47-8D27A7C7850E}" type="presOf" srcId="{E7D472EA-08FA-404B-93A1-86C2922C5C15}" destId="{E392EB19-6B86-49F0-B441-D78AA6DE3CF8}" srcOrd="1" destOrd="0" presId="urn:microsoft.com/office/officeart/2005/8/layout/vList4"/>
    <dgm:cxn modelId="{8BBD972A-EB4E-4121-A38D-191F6F6D3058}" type="presParOf" srcId="{705E1782-34C0-4D22-8DB8-A9C2089C392E}" destId="{FA46FE18-9B34-4424-A93D-506399E1EB74}" srcOrd="0" destOrd="0" presId="urn:microsoft.com/office/officeart/2005/8/layout/vList4"/>
    <dgm:cxn modelId="{D64A7120-A9E6-4632-B9DB-4211454F2778}" type="presParOf" srcId="{FA46FE18-9B34-4424-A93D-506399E1EB74}" destId="{BDE0AAF0-F92B-4863-AC88-C179C3BFCCFE}" srcOrd="0" destOrd="0" presId="urn:microsoft.com/office/officeart/2005/8/layout/vList4"/>
    <dgm:cxn modelId="{A9D19B1D-3F6C-4C56-9ED0-09D217367B45}" type="presParOf" srcId="{FA46FE18-9B34-4424-A93D-506399E1EB74}" destId="{D8331CCE-7F41-4591-AF69-DCA4EB6252F5}" srcOrd="1" destOrd="0" presId="urn:microsoft.com/office/officeart/2005/8/layout/vList4"/>
    <dgm:cxn modelId="{521E2561-BB8A-411B-B08A-0809A7133EE8}" type="presParOf" srcId="{FA46FE18-9B34-4424-A93D-506399E1EB74}" destId="{B20F989C-8D6D-490C-9AA2-AE623433197D}" srcOrd="2" destOrd="0" presId="urn:microsoft.com/office/officeart/2005/8/layout/vList4"/>
    <dgm:cxn modelId="{FDB20383-5C8C-4BFC-B111-4DF446C07BDA}" type="presParOf" srcId="{705E1782-34C0-4D22-8DB8-A9C2089C392E}" destId="{DEE788C5-5EC9-48D5-93D7-58D6BDB6C834}" srcOrd="1" destOrd="0" presId="urn:microsoft.com/office/officeart/2005/8/layout/vList4"/>
    <dgm:cxn modelId="{03F4BE3B-67BA-45B6-B7F6-4189BA472FC0}" type="presParOf" srcId="{705E1782-34C0-4D22-8DB8-A9C2089C392E}" destId="{3B5AC445-4CD0-47C5-9043-4490D938AF88}" srcOrd="2" destOrd="0" presId="urn:microsoft.com/office/officeart/2005/8/layout/vList4"/>
    <dgm:cxn modelId="{E5C8040B-3897-4645-BD22-E6F05DA84794}" type="presParOf" srcId="{3B5AC445-4CD0-47C5-9043-4490D938AF88}" destId="{C09BFB7B-BB2C-4BC7-B819-E34ECF10F8BB}" srcOrd="0" destOrd="0" presId="urn:microsoft.com/office/officeart/2005/8/layout/vList4"/>
    <dgm:cxn modelId="{C5272B4D-34DF-46AA-B50E-259CE97EDA78}" type="presParOf" srcId="{3B5AC445-4CD0-47C5-9043-4490D938AF88}" destId="{69943E78-99AF-45F5-95DE-8DE49130C73E}" srcOrd="1" destOrd="0" presId="urn:microsoft.com/office/officeart/2005/8/layout/vList4"/>
    <dgm:cxn modelId="{653F4496-8E1B-4366-9DCD-83F5D7B468CB}" type="presParOf" srcId="{3B5AC445-4CD0-47C5-9043-4490D938AF88}" destId="{E392EB19-6B86-49F0-B441-D78AA6DE3CF8}" srcOrd="2" destOrd="0" presId="urn:microsoft.com/office/officeart/2005/8/layout/vList4"/>
    <dgm:cxn modelId="{6FEB55DC-6F32-4FB1-9582-A134BAF80002}" type="presParOf" srcId="{705E1782-34C0-4D22-8DB8-A9C2089C392E}" destId="{266816FF-CBAC-485A-A092-F870DEC55809}" srcOrd="3" destOrd="0" presId="urn:microsoft.com/office/officeart/2005/8/layout/vList4"/>
    <dgm:cxn modelId="{CD7F331E-4724-4C39-84D3-F6D9CE02A974}" type="presParOf" srcId="{705E1782-34C0-4D22-8DB8-A9C2089C392E}" destId="{7099385D-FB2C-46A6-9CAF-AE29547BF273}" srcOrd="4" destOrd="0" presId="urn:microsoft.com/office/officeart/2005/8/layout/vList4"/>
    <dgm:cxn modelId="{B73A5845-5FB2-4943-985B-E15AD4F732F7}" type="presParOf" srcId="{7099385D-FB2C-46A6-9CAF-AE29547BF273}" destId="{5B834C51-295B-4A56-9700-03791DC2F66A}" srcOrd="0" destOrd="0" presId="urn:microsoft.com/office/officeart/2005/8/layout/vList4"/>
    <dgm:cxn modelId="{42C4B769-CD12-4CDE-8137-BE3FB4329ECA}" type="presParOf" srcId="{7099385D-FB2C-46A6-9CAF-AE29547BF273}" destId="{7AE694AD-94B6-4A57-BDA0-1605AEAC41D5}" srcOrd="1" destOrd="0" presId="urn:microsoft.com/office/officeart/2005/8/layout/vList4"/>
    <dgm:cxn modelId="{F6426AFF-0682-414C-9D78-03C986F1AC5C}" type="presParOf" srcId="{7099385D-FB2C-46A6-9CAF-AE29547BF273}" destId="{64EFC116-DB6C-4742-96C0-E1A1C7B6B07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EC8AEC-719B-48FA-8329-88E101D2A7EF}" type="doc">
      <dgm:prSet loTypeId="urn:microsoft.com/office/officeart/2005/8/layout/vList2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de-DE"/>
        </a:p>
      </dgm:t>
    </dgm:pt>
    <dgm:pt modelId="{566C42FC-600D-4EA6-ADC4-FCB45AF56E1C}">
      <dgm:prSet/>
      <dgm:spPr/>
      <dgm:t>
        <a:bodyPr/>
        <a:lstStyle/>
        <a:p>
          <a:pPr rtl="0"/>
          <a:r>
            <a:rPr lang="de-DE" dirty="0" smtClean="0"/>
            <a:t>Save-</a:t>
          </a:r>
          <a:r>
            <a:rPr lang="de-DE" dirty="0" err="1" smtClean="0"/>
            <a:t>the</a:t>
          </a:r>
          <a:r>
            <a:rPr lang="de-DE" dirty="0" smtClean="0"/>
            <a:t>-date </a:t>
          </a:r>
          <a:r>
            <a:rPr lang="de-DE" dirty="0" err="1" smtClean="0"/>
            <a:t>for</a:t>
          </a:r>
          <a:r>
            <a:rPr lang="de-DE" dirty="0" smtClean="0"/>
            <a:t> Annual Forum (End of May)</a:t>
          </a:r>
          <a:endParaRPr lang="de-DE" dirty="0"/>
        </a:p>
      </dgm:t>
    </dgm:pt>
    <dgm:pt modelId="{2B57A69B-4DC9-426B-B64C-AD285CE71364}" type="parTrans" cxnId="{D9480F5C-1F68-4B68-ABA8-3F83C45246CA}">
      <dgm:prSet/>
      <dgm:spPr/>
      <dgm:t>
        <a:bodyPr/>
        <a:lstStyle/>
        <a:p>
          <a:endParaRPr lang="de-DE"/>
        </a:p>
      </dgm:t>
    </dgm:pt>
    <dgm:pt modelId="{116387C2-5527-44FA-8F49-EC8926808AB9}" type="sibTrans" cxnId="{D9480F5C-1F68-4B68-ABA8-3F83C45246CA}">
      <dgm:prSet/>
      <dgm:spPr/>
      <dgm:t>
        <a:bodyPr/>
        <a:lstStyle/>
        <a:p>
          <a:endParaRPr lang="de-DE"/>
        </a:p>
      </dgm:t>
    </dgm:pt>
    <dgm:pt modelId="{9CCF9CC5-9C96-4216-9712-D21E82E89900}">
      <dgm:prSet/>
      <dgm:spPr/>
      <dgm:t>
        <a:bodyPr/>
        <a:lstStyle/>
        <a:p>
          <a:pPr rtl="0"/>
          <a:r>
            <a:rPr lang="de-DE" dirty="0" smtClean="0"/>
            <a:t>PAC / NC Meeting on </a:t>
          </a:r>
          <a:r>
            <a:rPr lang="de-DE" dirty="0" err="1" smtClean="0"/>
            <a:t>the</a:t>
          </a:r>
          <a:r>
            <a:rPr lang="de-DE" dirty="0" smtClean="0"/>
            <a:t> Floating Conference (24/ 25 June)</a:t>
          </a:r>
          <a:endParaRPr lang="de-DE" dirty="0"/>
        </a:p>
      </dgm:t>
    </dgm:pt>
    <dgm:pt modelId="{C017DBA1-C189-4164-B9FC-879B39D96141}" type="parTrans" cxnId="{FE058ED3-C1E6-4A7E-A105-1AED11C1F0DE}">
      <dgm:prSet/>
      <dgm:spPr/>
      <dgm:t>
        <a:bodyPr/>
        <a:lstStyle/>
        <a:p>
          <a:endParaRPr lang="de-DE"/>
        </a:p>
      </dgm:t>
    </dgm:pt>
    <dgm:pt modelId="{B19534C7-24D9-434D-B54C-E35312489405}" type="sibTrans" cxnId="{FE058ED3-C1E6-4A7E-A105-1AED11C1F0DE}">
      <dgm:prSet/>
      <dgm:spPr/>
      <dgm:t>
        <a:bodyPr/>
        <a:lstStyle/>
        <a:p>
          <a:endParaRPr lang="de-DE"/>
        </a:p>
      </dgm:t>
    </dgm:pt>
    <dgm:pt modelId="{55D353E0-FCF0-4DD5-8100-30A2571A392E}">
      <dgm:prSet/>
      <dgm:spPr/>
      <dgm:t>
        <a:bodyPr/>
        <a:lstStyle/>
        <a:p>
          <a:pPr rtl="0"/>
          <a:r>
            <a:rPr lang="de-DE" dirty="0" err="1" smtClean="0"/>
            <a:t>Finalization</a:t>
          </a:r>
          <a:r>
            <a:rPr lang="de-DE" dirty="0" smtClean="0"/>
            <a:t> of Workshops </a:t>
          </a:r>
          <a:r>
            <a:rPr lang="de-DE" dirty="0" err="1" smtClean="0"/>
            <a:t>and</a:t>
          </a:r>
          <a:r>
            <a:rPr lang="de-DE" dirty="0" smtClean="0"/>
            <a:t> Programme (June/</a:t>
          </a:r>
          <a:r>
            <a:rPr lang="de-DE" dirty="0" err="1" smtClean="0"/>
            <a:t>July</a:t>
          </a:r>
          <a:r>
            <a:rPr lang="de-DE" dirty="0" smtClean="0"/>
            <a:t>)</a:t>
          </a:r>
          <a:endParaRPr lang="de-DE" dirty="0"/>
        </a:p>
      </dgm:t>
    </dgm:pt>
    <dgm:pt modelId="{2F849594-510A-4FCD-BDDE-ABE985463181}" type="parTrans" cxnId="{22BBF087-A8EB-419B-8BAC-A3C464B30949}">
      <dgm:prSet/>
      <dgm:spPr/>
      <dgm:t>
        <a:bodyPr/>
        <a:lstStyle/>
        <a:p>
          <a:endParaRPr lang="de-DE"/>
        </a:p>
      </dgm:t>
    </dgm:pt>
    <dgm:pt modelId="{27445A0C-90AC-4F7C-BC34-4D77E9ADD3D5}" type="sibTrans" cxnId="{22BBF087-A8EB-419B-8BAC-A3C464B30949}">
      <dgm:prSet/>
      <dgm:spPr/>
      <dgm:t>
        <a:bodyPr/>
        <a:lstStyle/>
        <a:p>
          <a:endParaRPr lang="de-DE"/>
        </a:p>
      </dgm:t>
    </dgm:pt>
    <dgm:pt modelId="{3135762C-CFE3-459C-BE41-C45404CC3CDA}">
      <dgm:prSet/>
      <dgm:spPr/>
      <dgm:t>
        <a:bodyPr/>
        <a:lstStyle/>
        <a:p>
          <a:pPr rtl="0"/>
          <a:r>
            <a:rPr lang="de-DE" smtClean="0"/>
            <a:t>Opening of Registration before summer break </a:t>
          </a:r>
          <a:endParaRPr lang="de-DE"/>
        </a:p>
      </dgm:t>
    </dgm:pt>
    <dgm:pt modelId="{D6D97D3D-D12F-4849-BA96-0EB0DCC4E801}" type="parTrans" cxnId="{73E25937-A372-42CA-AF73-9F05ACF5EB7F}">
      <dgm:prSet/>
      <dgm:spPr/>
      <dgm:t>
        <a:bodyPr/>
        <a:lstStyle/>
        <a:p>
          <a:endParaRPr lang="de-DE"/>
        </a:p>
      </dgm:t>
    </dgm:pt>
    <dgm:pt modelId="{C4CA4F8D-CEAC-40BC-B423-F54DDA41C28B}" type="sibTrans" cxnId="{73E25937-A372-42CA-AF73-9F05ACF5EB7F}">
      <dgm:prSet/>
      <dgm:spPr/>
      <dgm:t>
        <a:bodyPr/>
        <a:lstStyle/>
        <a:p>
          <a:endParaRPr lang="de-DE"/>
        </a:p>
      </dgm:t>
    </dgm:pt>
    <dgm:pt modelId="{68A6FC46-D8A1-4FA7-A529-2A687569EB3D}" type="pres">
      <dgm:prSet presAssocID="{1BEC8AEC-719B-48FA-8329-88E101D2A7E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29FD54A-F7B9-48FE-BEB0-A338F39D3F00}" type="pres">
      <dgm:prSet presAssocID="{566C42FC-600D-4EA6-ADC4-FCB45AF56E1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2301FB3-BD3C-4E23-8D81-681F3B3E746A}" type="pres">
      <dgm:prSet presAssocID="{116387C2-5527-44FA-8F49-EC8926808AB9}" presName="spacer" presStyleCnt="0"/>
      <dgm:spPr/>
      <dgm:t>
        <a:bodyPr/>
        <a:lstStyle/>
        <a:p>
          <a:endParaRPr lang="de-DE"/>
        </a:p>
      </dgm:t>
    </dgm:pt>
    <dgm:pt modelId="{9B816B3C-706A-4647-9DAE-788B486AA661}" type="pres">
      <dgm:prSet presAssocID="{9CCF9CC5-9C96-4216-9712-D21E82E8990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3DD8BF1-5835-4C2C-9F38-8773CD46F680}" type="pres">
      <dgm:prSet presAssocID="{B19534C7-24D9-434D-B54C-E35312489405}" presName="spacer" presStyleCnt="0"/>
      <dgm:spPr/>
      <dgm:t>
        <a:bodyPr/>
        <a:lstStyle/>
        <a:p>
          <a:endParaRPr lang="de-DE"/>
        </a:p>
      </dgm:t>
    </dgm:pt>
    <dgm:pt modelId="{ABF67348-CB35-494A-BAFA-F2127E49B175}" type="pres">
      <dgm:prSet presAssocID="{55D353E0-FCF0-4DD5-8100-30A2571A392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BE69D2B-FB2A-4BDB-96B5-97914BBD876B}" type="pres">
      <dgm:prSet presAssocID="{27445A0C-90AC-4F7C-BC34-4D77E9ADD3D5}" presName="spacer" presStyleCnt="0"/>
      <dgm:spPr/>
      <dgm:t>
        <a:bodyPr/>
        <a:lstStyle/>
        <a:p>
          <a:endParaRPr lang="de-DE"/>
        </a:p>
      </dgm:t>
    </dgm:pt>
    <dgm:pt modelId="{8773E854-838F-49FE-B005-9C781B85E08B}" type="pres">
      <dgm:prSet presAssocID="{3135762C-CFE3-459C-BE41-C45404CC3CD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2BBF087-A8EB-419B-8BAC-A3C464B30949}" srcId="{1BEC8AEC-719B-48FA-8329-88E101D2A7EF}" destId="{55D353E0-FCF0-4DD5-8100-30A2571A392E}" srcOrd="2" destOrd="0" parTransId="{2F849594-510A-4FCD-BDDE-ABE985463181}" sibTransId="{27445A0C-90AC-4F7C-BC34-4D77E9ADD3D5}"/>
    <dgm:cxn modelId="{B54A78BF-B494-49EF-95AE-4CBE4A01C068}" type="presOf" srcId="{55D353E0-FCF0-4DD5-8100-30A2571A392E}" destId="{ABF67348-CB35-494A-BAFA-F2127E49B175}" srcOrd="0" destOrd="0" presId="urn:microsoft.com/office/officeart/2005/8/layout/vList2"/>
    <dgm:cxn modelId="{DE8A5A77-8ECE-4F65-A65A-1E023770E07C}" type="presOf" srcId="{1BEC8AEC-719B-48FA-8329-88E101D2A7EF}" destId="{68A6FC46-D8A1-4FA7-A529-2A687569EB3D}" srcOrd="0" destOrd="0" presId="urn:microsoft.com/office/officeart/2005/8/layout/vList2"/>
    <dgm:cxn modelId="{B28C8190-7564-4E12-BD0A-1A7B3AEEA5E5}" type="presOf" srcId="{3135762C-CFE3-459C-BE41-C45404CC3CDA}" destId="{8773E854-838F-49FE-B005-9C781B85E08B}" srcOrd="0" destOrd="0" presId="urn:microsoft.com/office/officeart/2005/8/layout/vList2"/>
    <dgm:cxn modelId="{FE058ED3-C1E6-4A7E-A105-1AED11C1F0DE}" srcId="{1BEC8AEC-719B-48FA-8329-88E101D2A7EF}" destId="{9CCF9CC5-9C96-4216-9712-D21E82E89900}" srcOrd="1" destOrd="0" parTransId="{C017DBA1-C189-4164-B9FC-879B39D96141}" sibTransId="{B19534C7-24D9-434D-B54C-E35312489405}"/>
    <dgm:cxn modelId="{BB71B3E6-68B5-467D-81EC-955170AB3298}" type="presOf" srcId="{566C42FC-600D-4EA6-ADC4-FCB45AF56E1C}" destId="{E29FD54A-F7B9-48FE-BEB0-A338F39D3F00}" srcOrd="0" destOrd="0" presId="urn:microsoft.com/office/officeart/2005/8/layout/vList2"/>
    <dgm:cxn modelId="{D9480F5C-1F68-4B68-ABA8-3F83C45246CA}" srcId="{1BEC8AEC-719B-48FA-8329-88E101D2A7EF}" destId="{566C42FC-600D-4EA6-ADC4-FCB45AF56E1C}" srcOrd="0" destOrd="0" parTransId="{2B57A69B-4DC9-426B-B64C-AD285CE71364}" sibTransId="{116387C2-5527-44FA-8F49-EC8926808AB9}"/>
    <dgm:cxn modelId="{73E25937-A372-42CA-AF73-9F05ACF5EB7F}" srcId="{1BEC8AEC-719B-48FA-8329-88E101D2A7EF}" destId="{3135762C-CFE3-459C-BE41-C45404CC3CDA}" srcOrd="3" destOrd="0" parTransId="{D6D97D3D-D12F-4849-BA96-0EB0DCC4E801}" sibTransId="{C4CA4F8D-CEAC-40BC-B423-F54DDA41C28B}"/>
    <dgm:cxn modelId="{CF3AFDD0-A8CA-4829-B3C4-41EE81EB169A}" type="presOf" srcId="{9CCF9CC5-9C96-4216-9712-D21E82E89900}" destId="{9B816B3C-706A-4647-9DAE-788B486AA661}" srcOrd="0" destOrd="0" presId="urn:microsoft.com/office/officeart/2005/8/layout/vList2"/>
    <dgm:cxn modelId="{4ECA2EF7-3343-4F65-9748-CF552D97F479}" type="presParOf" srcId="{68A6FC46-D8A1-4FA7-A529-2A687569EB3D}" destId="{E29FD54A-F7B9-48FE-BEB0-A338F39D3F00}" srcOrd="0" destOrd="0" presId="urn:microsoft.com/office/officeart/2005/8/layout/vList2"/>
    <dgm:cxn modelId="{E8A41557-22B5-452E-99EB-1DA65547E533}" type="presParOf" srcId="{68A6FC46-D8A1-4FA7-A529-2A687569EB3D}" destId="{22301FB3-BD3C-4E23-8D81-681F3B3E746A}" srcOrd="1" destOrd="0" presId="urn:microsoft.com/office/officeart/2005/8/layout/vList2"/>
    <dgm:cxn modelId="{5529A747-78FF-41E0-A5F9-533829EB3C2B}" type="presParOf" srcId="{68A6FC46-D8A1-4FA7-A529-2A687569EB3D}" destId="{9B816B3C-706A-4647-9DAE-788B486AA661}" srcOrd="2" destOrd="0" presId="urn:microsoft.com/office/officeart/2005/8/layout/vList2"/>
    <dgm:cxn modelId="{39B7DA71-EA6B-412A-8BCE-9835C67471EC}" type="presParOf" srcId="{68A6FC46-D8A1-4FA7-A529-2A687569EB3D}" destId="{A3DD8BF1-5835-4C2C-9F38-8773CD46F680}" srcOrd="3" destOrd="0" presId="urn:microsoft.com/office/officeart/2005/8/layout/vList2"/>
    <dgm:cxn modelId="{F4A8FFB9-0F44-4057-AC76-9393A64A969E}" type="presParOf" srcId="{68A6FC46-D8A1-4FA7-A529-2A687569EB3D}" destId="{ABF67348-CB35-494A-BAFA-F2127E49B175}" srcOrd="4" destOrd="0" presId="urn:microsoft.com/office/officeart/2005/8/layout/vList2"/>
    <dgm:cxn modelId="{1DCDDD31-450E-439B-A6C1-23B49504C3FC}" type="presParOf" srcId="{68A6FC46-D8A1-4FA7-A529-2A687569EB3D}" destId="{1BE69D2B-FB2A-4BDB-96B5-97914BBD876B}" srcOrd="5" destOrd="0" presId="urn:microsoft.com/office/officeart/2005/8/layout/vList2"/>
    <dgm:cxn modelId="{27869C7C-9D8E-40F9-ABD8-CC3E9685DA56}" type="presParOf" srcId="{68A6FC46-D8A1-4FA7-A529-2A687569EB3D}" destId="{8773E854-838F-49FE-B005-9C781B85E08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0AAF0-F92B-4863-AC88-C179C3BFCCFE}">
      <dsp:nvSpPr>
        <dsp:cNvPr id="0" name=""/>
        <dsp:cNvSpPr/>
      </dsp:nvSpPr>
      <dsp:spPr>
        <a:xfrm>
          <a:off x="0" y="57900"/>
          <a:ext cx="7772400" cy="12382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de-DE" sz="2000" b="1" kern="1200" smtClean="0">
              <a:latin typeface="Arial" panose="020B0604020202020204" pitchFamily="34" charset="0"/>
              <a:cs typeface="Arial" panose="020B0604020202020204" pitchFamily="34" charset="0"/>
            </a:rPr>
            <a:t>Thematic Session I – External Impact of the Strategy*</a:t>
          </a:r>
          <a:endParaRPr lang="de-DE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600" kern="1200" smtClean="0">
              <a:latin typeface="Arial" panose="020B0604020202020204" pitchFamily="34" charset="0"/>
              <a:cs typeface="Arial" panose="020B0604020202020204" pitchFamily="34" charset="0"/>
            </a:rPr>
            <a:t>Target: Beyond Administration – Discussing Ownership and Visibility for EUSDR in Parliaments, Civil Society and Media </a:t>
          </a:r>
          <a:endParaRPr lang="de-DE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78305" y="57900"/>
        <a:ext cx="6094095" cy="1238249"/>
      </dsp:txXfrm>
    </dsp:sp>
    <dsp:sp modelId="{D8331CCE-7F41-4591-AF69-DCA4EB6252F5}">
      <dsp:nvSpPr>
        <dsp:cNvPr id="0" name=""/>
        <dsp:cNvSpPr/>
      </dsp:nvSpPr>
      <dsp:spPr>
        <a:xfrm>
          <a:off x="207393" y="161527"/>
          <a:ext cx="1086519" cy="99060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9BFB7B-BB2C-4BC7-B819-E34ECF10F8BB}">
      <dsp:nvSpPr>
        <dsp:cNvPr id="0" name=""/>
        <dsp:cNvSpPr/>
      </dsp:nvSpPr>
      <dsp:spPr>
        <a:xfrm>
          <a:off x="0" y="1362074"/>
          <a:ext cx="7772400" cy="12382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de-DE" sz="2000" b="1" kern="1200" smtClean="0">
              <a:latin typeface="Arial" panose="020B0604020202020204" pitchFamily="34" charset="0"/>
              <a:cs typeface="Arial" panose="020B0604020202020204" pitchFamily="34" charset="0"/>
            </a:rPr>
            <a:t>Thematic Session II – Innovation*</a:t>
          </a:r>
          <a:endParaRPr lang="de-DE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78305" y="1362074"/>
        <a:ext cx="6094095" cy="1238249"/>
      </dsp:txXfrm>
    </dsp:sp>
    <dsp:sp modelId="{69943E78-99AF-45F5-95DE-8DE49130C73E}">
      <dsp:nvSpPr>
        <dsp:cNvPr id="0" name=""/>
        <dsp:cNvSpPr/>
      </dsp:nvSpPr>
      <dsp:spPr>
        <a:xfrm>
          <a:off x="220179" y="1512170"/>
          <a:ext cx="1073725" cy="99060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834C51-295B-4A56-9700-03791DC2F66A}">
      <dsp:nvSpPr>
        <dsp:cNvPr id="0" name=""/>
        <dsp:cNvSpPr/>
      </dsp:nvSpPr>
      <dsp:spPr>
        <a:xfrm>
          <a:off x="0" y="2666261"/>
          <a:ext cx="7772400" cy="12382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de-DE" sz="2000" b="1" kern="1200" smtClean="0">
              <a:latin typeface="Arial" panose="020B0604020202020204" pitchFamily="34" charset="0"/>
              <a:cs typeface="Arial" panose="020B0604020202020204" pitchFamily="34" charset="0"/>
            </a:rPr>
            <a:t>Thematic Session III – Case Study: </a:t>
          </a:r>
          <a:r>
            <a:rPr lang="de-DE" altLang="de-DE" sz="2000" b="1" kern="1200" smtClean="0">
              <a:latin typeface="Arial" panose="020B0604020202020204" pitchFamily="34" charset="0"/>
              <a:cs typeface="Arial" panose="020B0604020202020204" pitchFamily="34" charset="0"/>
            </a:rPr>
            <a:t>Entrepreneurship + Professional Training</a:t>
          </a:r>
          <a:r>
            <a:rPr lang="en-US" altLang="de-DE" sz="2000" b="1" kern="1200" smtClean="0">
              <a:latin typeface="Arial" panose="020B0604020202020204" pitchFamily="34" charset="0"/>
              <a:cs typeface="Arial" panose="020B0604020202020204" pitchFamily="34" charset="0"/>
            </a:rPr>
            <a:t>*</a:t>
          </a:r>
          <a:endParaRPr lang="de-DE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78305" y="2666261"/>
        <a:ext cx="6094095" cy="1238249"/>
      </dsp:txXfrm>
    </dsp:sp>
    <dsp:sp modelId="{7AE694AD-94B6-4A57-BDA0-1605AEAC41D5}">
      <dsp:nvSpPr>
        <dsp:cNvPr id="0" name=""/>
        <dsp:cNvSpPr/>
      </dsp:nvSpPr>
      <dsp:spPr>
        <a:xfrm>
          <a:off x="217956" y="2810272"/>
          <a:ext cx="1073725" cy="99060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9FD54A-F7B9-48FE-BEB0-A338F39D3F00}">
      <dsp:nvSpPr>
        <dsp:cNvPr id="0" name=""/>
        <dsp:cNvSpPr/>
      </dsp:nvSpPr>
      <dsp:spPr>
        <a:xfrm>
          <a:off x="0" y="64234"/>
          <a:ext cx="6480720" cy="8204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Save-</a:t>
          </a:r>
          <a:r>
            <a:rPr lang="de-DE" sz="2200" kern="1200" dirty="0" err="1" smtClean="0"/>
            <a:t>the</a:t>
          </a:r>
          <a:r>
            <a:rPr lang="de-DE" sz="2200" kern="1200" dirty="0" smtClean="0"/>
            <a:t>-date </a:t>
          </a:r>
          <a:r>
            <a:rPr lang="de-DE" sz="2200" kern="1200" dirty="0" err="1" smtClean="0"/>
            <a:t>for</a:t>
          </a:r>
          <a:r>
            <a:rPr lang="de-DE" sz="2200" kern="1200" dirty="0" smtClean="0"/>
            <a:t> Annual Forum (End of May)</a:t>
          </a:r>
          <a:endParaRPr lang="de-DE" sz="2200" kern="1200" dirty="0"/>
        </a:p>
      </dsp:txBody>
      <dsp:txXfrm>
        <a:off x="40052" y="104286"/>
        <a:ext cx="6400616" cy="740358"/>
      </dsp:txXfrm>
    </dsp:sp>
    <dsp:sp modelId="{9B816B3C-706A-4647-9DAE-788B486AA661}">
      <dsp:nvSpPr>
        <dsp:cNvPr id="0" name=""/>
        <dsp:cNvSpPr/>
      </dsp:nvSpPr>
      <dsp:spPr>
        <a:xfrm>
          <a:off x="0" y="948057"/>
          <a:ext cx="6480720" cy="8204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PAC / NC Meeting on </a:t>
          </a:r>
          <a:r>
            <a:rPr lang="de-DE" sz="2200" kern="1200" dirty="0" err="1" smtClean="0"/>
            <a:t>the</a:t>
          </a:r>
          <a:r>
            <a:rPr lang="de-DE" sz="2200" kern="1200" dirty="0" smtClean="0"/>
            <a:t> Floating Conference (24/ 25 June)</a:t>
          </a:r>
          <a:endParaRPr lang="de-DE" sz="2200" kern="1200" dirty="0"/>
        </a:p>
      </dsp:txBody>
      <dsp:txXfrm>
        <a:off x="40052" y="988109"/>
        <a:ext cx="6400616" cy="740358"/>
      </dsp:txXfrm>
    </dsp:sp>
    <dsp:sp modelId="{ABF67348-CB35-494A-BAFA-F2127E49B175}">
      <dsp:nvSpPr>
        <dsp:cNvPr id="0" name=""/>
        <dsp:cNvSpPr/>
      </dsp:nvSpPr>
      <dsp:spPr>
        <a:xfrm>
          <a:off x="0" y="1831879"/>
          <a:ext cx="6480720" cy="8204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err="1" smtClean="0"/>
            <a:t>Finalization</a:t>
          </a:r>
          <a:r>
            <a:rPr lang="de-DE" sz="2200" kern="1200" dirty="0" smtClean="0"/>
            <a:t> of Workshops </a:t>
          </a:r>
          <a:r>
            <a:rPr lang="de-DE" sz="2200" kern="1200" dirty="0" err="1" smtClean="0"/>
            <a:t>and</a:t>
          </a:r>
          <a:r>
            <a:rPr lang="de-DE" sz="2200" kern="1200" dirty="0" smtClean="0"/>
            <a:t> Programme (June/</a:t>
          </a:r>
          <a:r>
            <a:rPr lang="de-DE" sz="2200" kern="1200" dirty="0" err="1" smtClean="0"/>
            <a:t>July</a:t>
          </a:r>
          <a:r>
            <a:rPr lang="de-DE" sz="2200" kern="1200" dirty="0" smtClean="0"/>
            <a:t>)</a:t>
          </a:r>
          <a:endParaRPr lang="de-DE" sz="2200" kern="1200" dirty="0"/>
        </a:p>
      </dsp:txBody>
      <dsp:txXfrm>
        <a:off x="40052" y="1871931"/>
        <a:ext cx="6400616" cy="740358"/>
      </dsp:txXfrm>
    </dsp:sp>
    <dsp:sp modelId="{8773E854-838F-49FE-B005-9C781B85E08B}">
      <dsp:nvSpPr>
        <dsp:cNvPr id="0" name=""/>
        <dsp:cNvSpPr/>
      </dsp:nvSpPr>
      <dsp:spPr>
        <a:xfrm>
          <a:off x="0" y="2715702"/>
          <a:ext cx="6480720" cy="8204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smtClean="0"/>
            <a:t>Opening of Registration before summer break </a:t>
          </a:r>
          <a:endParaRPr lang="de-DE" sz="2200" kern="1200"/>
        </a:p>
      </dsp:txBody>
      <dsp:txXfrm>
        <a:off x="40052" y="2755754"/>
        <a:ext cx="6400616" cy="7403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6223"/>
            <a:ext cx="6645014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pPr algn="ctr"/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5" y="9428169"/>
            <a:ext cx="2887663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3488" y="9428169"/>
            <a:ext cx="2887662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94EB79CE-3848-4076-95B0-2ABAD0E4D47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35571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887186" cy="496331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4014" y="4"/>
            <a:ext cx="2887186" cy="496331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7E7766AF-C2E5-498A-8780-88CCD884FEB9}" type="datetimeFigureOut">
              <a:rPr lang="de-DE" smtClean="0"/>
              <a:pPr/>
              <a:t>22.05.2015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274" y="4715156"/>
            <a:ext cx="5330190" cy="4466988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" y="9428587"/>
            <a:ext cx="2887186" cy="496331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4014" y="9428587"/>
            <a:ext cx="2887186" cy="496331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9411CA67-D061-429F-B186-15D98BBFE45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2370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17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332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332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332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rgbClr val="B70017">
              <a:alpha val="49804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ec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rgbClr val="FFFDE9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Rechtec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htec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bg1">
              <a:lumMod val="90000"/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htec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bg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htec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3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Abgerundetes Rechtec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Abgerundetes Rechtec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hteck 6"/>
          <p:cNvSpPr/>
          <p:nvPr userDrawn="1"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6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 hasCustomPrompt="1"/>
          </p:nvPr>
        </p:nvSpPr>
        <p:spPr>
          <a:xfrm>
            <a:off x="478563" y="3901087"/>
            <a:ext cx="4931619" cy="1690138"/>
          </a:xfrm>
        </p:spPr>
        <p:txBody>
          <a:bodyPr>
            <a:normAutofit/>
          </a:bodyPr>
          <a:lstStyle>
            <a:lvl1pPr marL="64008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Anlass der Präsentation</a:t>
            </a:r>
            <a:br>
              <a:rPr kumimoji="0" lang="de-DE" dirty="0" smtClean="0"/>
            </a:br>
            <a:r>
              <a:rPr kumimoji="0" lang="de-DE" dirty="0" smtClean="0"/>
              <a:t>Name des Vortragenden </a:t>
            </a:r>
            <a:endParaRPr kumimoji="0" lang="en-US" dirty="0"/>
          </a:p>
        </p:txBody>
      </p:sp>
      <p:pic>
        <p:nvPicPr>
          <p:cNvPr id="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061" y="450000"/>
            <a:ext cx="3173878" cy="12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6" name="Rechteck 5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hteck 6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hteck 13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hteck 14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hteck 15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hteck 16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8" name="Rechteck 17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4928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40386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648200" y="1700808"/>
            <a:ext cx="40386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dirty="0" smtClean="0"/>
              <a:t>Textmasterformat bearbeiten 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Titelplatzhalter 21"/>
          <p:cNvSpPr txBox="1">
            <a:spLocks/>
          </p:cNvSpPr>
          <p:nvPr userDrawn="1"/>
        </p:nvSpPr>
        <p:spPr>
          <a:xfrm>
            <a:off x="457200" y="562000"/>
            <a:ext cx="8229600" cy="10668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12" name="Datumsplatzhalter 13"/>
          <p:cNvSpPr txBox="1">
            <a:spLocks/>
          </p:cNvSpPr>
          <p:nvPr userDrawn="1"/>
        </p:nvSpPr>
        <p:spPr>
          <a:xfrm>
            <a:off x="7786800" y="5949280"/>
            <a:ext cx="9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r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57544B-67EA-454E-8D77-134FF4203B51}" type="datetime1">
              <a:rPr lang="de-DE" smtClean="0"/>
              <a:pPr/>
              <a:t>22.05.2015</a:t>
            </a:fld>
            <a:endParaRPr lang="de-DE" dirty="0"/>
          </a:p>
        </p:txBody>
      </p:sp>
      <p:sp>
        <p:nvSpPr>
          <p:cNvPr id="13" name="Fußzeilenplatzhalter 2"/>
          <p:cNvSpPr txBox="1">
            <a:spLocks/>
          </p:cNvSpPr>
          <p:nvPr userDrawn="1"/>
        </p:nvSpPr>
        <p:spPr>
          <a:xfrm>
            <a:off x="467544" y="5949280"/>
            <a:ext cx="27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15" name="Rechteck 14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hteck 15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hteck 16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8" name="Rechteck 17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eck 18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7600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4032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4008" y="1844824"/>
            <a:ext cx="4032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67544" y="2348880"/>
            <a:ext cx="4032000" cy="35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4008" y="2348880"/>
            <a:ext cx="4032000" cy="352839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 dirty="0"/>
          </a:p>
        </p:txBody>
      </p:sp>
      <p:sp>
        <p:nvSpPr>
          <p:cNvPr id="9" name="Rechteck 8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eck 11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hteck 17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hteck 18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hteck 19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Rechteck 20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hteck 21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7600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Rechteck 5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hteck 6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hteck 12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hteck 13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hteck 14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6" name="Rechteck 15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4928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154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Rechteck 4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Rechteck 5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hteck 10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hteck 12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hteck 13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hteck 14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4928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feld 16"/>
          <p:cNvSpPr txBox="1"/>
          <p:nvPr userDrawn="1"/>
        </p:nvSpPr>
        <p:spPr>
          <a:xfrm>
            <a:off x="8316416" y="6093296"/>
            <a:ext cx="5570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64088" y="764704"/>
            <a:ext cx="3383280" cy="792088"/>
          </a:xfrm>
        </p:spPr>
        <p:txBody>
          <a:bodyPr anchor="b">
            <a:noAutofit/>
          </a:bodyPr>
          <a:lstStyle>
            <a:lvl1pPr algn="l">
              <a:buNone/>
              <a:defRPr sz="24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5364088" y="1628801"/>
            <a:ext cx="3383280" cy="4248472"/>
          </a:xfrm>
        </p:spPr>
        <p:txBody>
          <a:bodyPr>
            <a:normAutofit/>
          </a:bodyPr>
          <a:lstStyle>
            <a:lvl1pPr marL="9144" indent="0">
              <a:buNone/>
              <a:defRPr sz="20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67544" y="764704"/>
            <a:ext cx="4787208" cy="5112568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7" name="Rechteck 6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 userDrawn="1"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 userDrawn="1"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hteck 13"/>
          <p:cNvSpPr/>
          <p:nvPr userDrawn="1"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hteck 14"/>
          <p:cNvSpPr/>
          <p:nvPr userDrawn="1"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hteck 15"/>
          <p:cNvSpPr/>
          <p:nvPr userDrawn="1"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hteck 16"/>
          <p:cNvSpPr/>
          <p:nvPr userDrawn="1"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8" name="Rechteck 17"/>
          <p:cNvSpPr/>
          <p:nvPr userDrawn="1"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4928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70017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hteck 29"/>
          <p:cNvSpPr/>
          <p:nvPr/>
        </p:nvSpPr>
        <p:spPr>
          <a:xfrm>
            <a:off x="-1409" y="380"/>
            <a:ext cx="9144001" cy="91441"/>
          </a:xfrm>
          <a:prstGeom prst="rect">
            <a:avLst/>
          </a:prstGeom>
          <a:solidFill>
            <a:schemeClr val="accent6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6" name="Rechteck 35"/>
          <p:cNvSpPr/>
          <p:nvPr/>
        </p:nvSpPr>
        <p:spPr bwMode="invGray">
          <a:xfrm>
            <a:off x="9044481" y="-2001"/>
            <a:ext cx="27432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562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8229600" cy="4032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7786800" y="5949280"/>
            <a:ext cx="900000" cy="3600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467544" y="5949280"/>
            <a:ext cx="2700000" cy="3600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35" name="Rechteck 34"/>
          <p:cNvSpPr/>
          <p:nvPr/>
        </p:nvSpPr>
        <p:spPr bwMode="invGray">
          <a:xfrm>
            <a:off x="9084966" y="-2001"/>
            <a:ext cx="57626" cy="396000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htec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htec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hteck 38"/>
          <p:cNvSpPr/>
          <p:nvPr/>
        </p:nvSpPr>
        <p:spPr bwMode="invGray">
          <a:xfrm>
            <a:off x="8915677" y="380"/>
            <a:ext cx="54864" cy="396000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hteck 37"/>
          <p:cNvSpPr/>
          <p:nvPr/>
        </p:nvSpPr>
        <p:spPr bwMode="invGray">
          <a:xfrm>
            <a:off x="8975423" y="-2001"/>
            <a:ext cx="27432" cy="396000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83" y="5976000"/>
            <a:ext cx="1851434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F1402D1-8588-40DB-A9E8-81E89645ECD3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6" r:id="rId5"/>
    <p:sldLayoutId id="2147483681" r:id="rId6"/>
    <p:sldLayoutId id="214748368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58368" indent="-24688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23544" indent="-219456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9576" indent="-20116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89888" indent="-182880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Tobias.Kazich@km.kv.bwl.de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1988840"/>
            <a:ext cx="8333557" cy="1470025"/>
          </a:xfrm>
        </p:spPr>
        <p:txBody>
          <a:bodyPr anchor="t">
            <a:normAutofit/>
          </a:bodyPr>
          <a:lstStyle/>
          <a:p>
            <a:r>
              <a:rPr lang="de-DE" sz="4400" dirty="0" smtClean="0"/>
              <a:t>4th EUSDR Annual Forum </a:t>
            </a:r>
            <a:br>
              <a:rPr lang="de-DE" sz="4400" dirty="0" smtClean="0"/>
            </a:br>
            <a:r>
              <a:rPr lang="de-DE" sz="4400" dirty="0" smtClean="0"/>
              <a:t>in Ulm on 29./30. </a:t>
            </a:r>
            <a:r>
              <a:rPr lang="de-DE" sz="4400" dirty="0" err="1" smtClean="0"/>
              <a:t>October</a:t>
            </a:r>
            <a:r>
              <a:rPr lang="de-DE" sz="4400" dirty="0" smtClean="0"/>
              <a:t> 2015</a:t>
            </a:r>
            <a:endParaRPr lang="de-DE" sz="4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78563" y="3901086"/>
            <a:ext cx="4931619" cy="2336225"/>
          </a:xfrm>
        </p:spPr>
        <p:txBody>
          <a:bodyPr/>
          <a:lstStyle/>
          <a:p>
            <a:r>
              <a:rPr lang="de-DE" sz="2000" dirty="0" smtClean="0"/>
              <a:t>9th </a:t>
            </a:r>
            <a:r>
              <a:rPr lang="de-DE" sz="2000" dirty="0" err="1" smtClean="0"/>
              <a:t>Steering</a:t>
            </a:r>
            <a:r>
              <a:rPr lang="de-DE" sz="2000" dirty="0" smtClean="0"/>
              <a:t> Group Meeting PA 9</a:t>
            </a:r>
          </a:p>
          <a:p>
            <a:r>
              <a:rPr lang="de-DE" sz="2000" dirty="0" smtClean="0"/>
              <a:t>Podgorica, Montenegro </a:t>
            </a:r>
          </a:p>
          <a:p>
            <a:r>
              <a:rPr lang="de-DE" sz="2000" dirty="0" smtClean="0"/>
              <a:t>28/29 May 2015</a:t>
            </a:r>
          </a:p>
          <a:p>
            <a:endParaRPr lang="de-DE" dirty="0" smtClean="0"/>
          </a:p>
          <a:p>
            <a:r>
              <a:rPr lang="de-DE" sz="2000" dirty="0" smtClean="0"/>
              <a:t>Tobias Kazich</a:t>
            </a:r>
          </a:p>
        </p:txBody>
      </p:sp>
    </p:spTree>
    <p:extLst>
      <p:ext uri="{BB962C8B-B14F-4D97-AF65-F5344CB8AC3E}">
        <p14:creationId xmlns:p14="http://schemas.microsoft.com/office/powerpoint/2010/main" val="152754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51520" y="2033553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Thank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 </a:t>
            </a:r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you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 </a:t>
            </a:r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for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 </a:t>
            </a:r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your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 </a:t>
            </a:r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attention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!</a:t>
            </a:r>
          </a:p>
          <a:p>
            <a:pPr algn="ctr"/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Any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 </a:t>
            </a:r>
            <a:r>
              <a:rPr lang="de-DE" sz="4000" dirty="0" err="1" smtClean="0">
                <a:solidFill>
                  <a:srgbClr val="404040"/>
                </a:solidFill>
                <a:latin typeface="Garamond" panose="02020404030301010803" pitchFamily="18" charset="0"/>
              </a:rPr>
              <a:t>questions</a:t>
            </a:r>
            <a:r>
              <a:rPr lang="de-DE" sz="400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?</a:t>
            </a:r>
            <a:endParaRPr lang="de-DE" sz="4000" dirty="0">
              <a:solidFill>
                <a:srgbClr val="40404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39552" y="463397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Ministerium für Kultus, Jugend und Sport Baden-Württemberg</a:t>
            </a:r>
          </a:p>
          <a:p>
            <a:r>
              <a:rPr lang="de-DE" sz="14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Tobias.Kazich@km.kv.bwl.de</a:t>
            </a:r>
            <a:r>
              <a:rPr lang="de-DE" sz="14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4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99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Coordination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www.km-bw.de</a:t>
            </a:r>
            <a:endParaRPr lang="de-DE" dirty="0"/>
          </a:p>
        </p:txBody>
      </p:sp>
      <p:sp>
        <p:nvSpPr>
          <p:cNvPr id="10" name="Ellipse 9"/>
          <p:cNvSpPr/>
          <p:nvPr/>
        </p:nvSpPr>
        <p:spPr bwMode="auto">
          <a:xfrm>
            <a:off x="3519488" y="1764523"/>
            <a:ext cx="2130425" cy="1223963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de-DE"/>
          </a:p>
        </p:txBody>
      </p:sp>
      <p:pic>
        <p:nvPicPr>
          <p:cNvPr id="12" name="Picture 4" descr="H:\Vorlagen\BW100_GR_4C_MINISTERIEN_ST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1950261"/>
            <a:ext cx="172878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1"/>
          <p:cNvSpPr txBox="1">
            <a:spLocks noChangeArrowheads="1"/>
          </p:cNvSpPr>
          <p:nvPr/>
        </p:nvSpPr>
        <p:spPr bwMode="auto">
          <a:xfrm>
            <a:off x="971550" y="3790173"/>
            <a:ext cx="1728788" cy="461665"/>
          </a:xfrm>
          <a:prstGeom prst="rect">
            <a:avLst/>
          </a:prstGeom>
          <a:solidFill>
            <a:srgbClr val="92D050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de-DE" altLang="de-DE" sz="1200" b="1" dirty="0" smtClean="0">
                <a:latin typeface="Arial" charset="0"/>
                <a:cs typeface="Arial" charset="0"/>
              </a:rPr>
              <a:t>AF </a:t>
            </a:r>
            <a:r>
              <a:rPr lang="de-DE" altLang="de-DE" sz="1200" b="1" dirty="0" err="1" smtClean="0">
                <a:latin typeface="Arial" charset="0"/>
                <a:cs typeface="Arial" charset="0"/>
              </a:rPr>
              <a:t>Steering</a:t>
            </a:r>
            <a:r>
              <a:rPr lang="de-DE" altLang="de-DE" sz="1200" b="1" dirty="0" smtClean="0">
                <a:latin typeface="Arial" charset="0"/>
                <a:cs typeface="Arial" charset="0"/>
              </a:rPr>
              <a:t> </a:t>
            </a:r>
            <a:r>
              <a:rPr lang="de-DE" altLang="de-DE" sz="1200" b="1" dirty="0" err="1" smtClean="0">
                <a:latin typeface="Arial" charset="0"/>
                <a:cs typeface="Arial" charset="0"/>
              </a:rPr>
              <a:t>committee</a:t>
            </a:r>
            <a:r>
              <a:rPr lang="de-DE" altLang="de-DE" sz="1200" b="1" dirty="0" smtClean="0">
                <a:latin typeface="Arial" charset="0"/>
                <a:cs typeface="Arial" charset="0"/>
              </a:rPr>
              <a:t> (BW)</a:t>
            </a:r>
            <a:endParaRPr lang="de-DE" altLang="de-DE" sz="1200" b="1" dirty="0">
              <a:latin typeface="Arial" charset="0"/>
              <a:cs typeface="Arial" charset="0"/>
            </a:endParaRPr>
          </a:p>
        </p:txBody>
      </p:sp>
      <p:sp>
        <p:nvSpPr>
          <p:cNvPr id="14" name="Textfeld 5"/>
          <p:cNvSpPr txBox="1">
            <a:spLocks noChangeArrowheads="1"/>
          </p:cNvSpPr>
          <p:nvPr/>
        </p:nvSpPr>
        <p:spPr bwMode="auto">
          <a:xfrm>
            <a:off x="969963" y="1989948"/>
            <a:ext cx="1728787" cy="769441"/>
          </a:xfrm>
          <a:prstGeom prst="rect">
            <a:avLst/>
          </a:prstGeom>
          <a:solidFill>
            <a:srgbClr val="92D050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400" b="1" dirty="0"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de-DE" altLang="de-DE" sz="1200" b="1" dirty="0" smtClean="0">
                <a:latin typeface="Arial" charset="0"/>
                <a:cs typeface="Arial" charset="0"/>
              </a:rPr>
              <a:t>EUSDR Interministerial </a:t>
            </a:r>
            <a:r>
              <a:rPr lang="de-DE" altLang="de-DE" sz="1200" b="1" dirty="0" err="1" smtClean="0">
                <a:latin typeface="Arial" charset="0"/>
                <a:cs typeface="Arial" charset="0"/>
              </a:rPr>
              <a:t>working</a:t>
            </a:r>
            <a:r>
              <a:rPr lang="de-DE" altLang="de-DE" sz="1200" b="1" dirty="0" smtClean="0">
                <a:latin typeface="Arial" charset="0"/>
                <a:cs typeface="Arial" charset="0"/>
              </a:rPr>
              <a:t> </a:t>
            </a:r>
            <a:r>
              <a:rPr lang="de-DE" altLang="de-DE" sz="1200" b="1" dirty="0" err="1" smtClean="0">
                <a:latin typeface="Arial" charset="0"/>
                <a:cs typeface="Arial" charset="0"/>
              </a:rPr>
              <a:t>group</a:t>
            </a:r>
            <a:r>
              <a:rPr lang="de-DE" altLang="de-DE" sz="1200" b="1" dirty="0" smtClean="0">
                <a:latin typeface="Arial" charset="0"/>
                <a:cs typeface="Arial" charset="0"/>
              </a:rPr>
              <a:t> (BW)</a:t>
            </a:r>
            <a:endParaRPr lang="de-DE" altLang="de-DE" sz="400" b="1" dirty="0"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400" b="1" dirty="0">
              <a:latin typeface="Arial" charset="0"/>
              <a:cs typeface="Arial" charset="0"/>
            </a:endParaRPr>
          </a:p>
        </p:txBody>
      </p:sp>
      <p:sp>
        <p:nvSpPr>
          <p:cNvPr id="15" name="Textfeld 7"/>
          <p:cNvSpPr txBox="1">
            <a:spLocks noChangeArrowheads="1"/>
          </p:cNvSpPr>
          <p:nvPr/>
        </p:nvSpPr>
        <p:spPr bwMode="auto">
          <a:xfrm>
            <a:off x="3779912" y="3765304"/>
            <a:ext cx="1727200" cy="600164"/>
          </a:xfrm>
          <a:prstGeom prst="rect">
            <a:avLst/>
          </a:prstGeom>
          <a:solidFill>
            <a:srgbClr val="FF5050"/>
          </a:solidFill>
          <a:ln w="9525">
            <a:solidFill>
              <a:srgbClr val="FF5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700" b="1" dirty="0"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de-DE" altLang="de-DE" sz="1800" b="1" dirty="0">
                <a:latin typeface="Arial" charset="0"/>
                <a:cs typeface="Arial" charset="0"/>
              </a:rPr>
              <a:t>PACs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700" b="1" dirty="0">
              <a:latin typeface="Arial" charset="0"/>
              <a:cs typeface="Arial" charset="0"/>
            </a:endParaRPr>
          </a:p>
        </p:txBody>
      </p:sp>
      <p:sp>
        <p:nvSpPr>
          <p:cNvPr id="16" name="Pfeil nach links und rechts 3"/>
          <p:cNvSpPr>
            <a:spLocks noChangeArrowheads="1"/>
          </p:cNvSpPr>
          <p:nvPr/>
        </p:nvSpPr>
        <p:spPr bwMode="auto">
          <a:xfrm>
            <a:off x="5732463" y="2186798"/>
            <a:ext cx="841375" cy="254000"/>
          </a:xfrm>
          <a:prstGeom prst="leftRightArrow">
            <a:avLst>
              <a:gd name="adj1" fmla="val 50000"/>
              <a:gd name="adj2" fmla="val 5008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17" name="Textfeld 9"/>
          <p:cNvSpPr txBox="1">
            <a:spLocks noChangeArrowheads="1"/>
          </p:cNvSpPr>
          <p:nvPr/>
        </p:nvSpPr>
        <p:spPr bwMode="auto">
          <a:xfrm>
            <a:off x="6732588" y="1835961"/>
            <a:ext cx="1871662" cy="954087"/>
          </a:xfrm>
          <a:prstGeom prst="rect">
            <a:avLst/>
          </a:prstGeom>
          <a:solidFill>
            <a:srgbClr val="6699FF"/>
          </a:solidFill>
          <a:ln w="9525">
            <a:solidFill>
              <a:srgbClr val="6699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800" b="1"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de-DE" altLang="de-DE" sz="2000" b="1">
                <a:latin typeface="Arial" charset="0"/>
                <a:cs typeface="Arial" charset="0"/>
              </a:rPr>
              <a:t>National</a:t>
            </a:r>
            <a:br>
              <a:rPr lang="de-DE" altLang="de-DE" sz="2000" b="1">
                <a:latin typeface="Arial" charset="0"/>
                <a:cs typeface="Arial" charset="0"/>
              </a:rPr>
            </a:br>
            <a:r>
              <a:rPr lang="de-DE" altLang="de-DE" sz="2000" b="1">
                <a:latin typeface="Arial" charset="0"/>
                <a:cs typeface="Arial" charset="0"/>
              </a:rPr>
              <a:t>Coordinators</a:t>
            </a:r>
          </a:p>
          <a:p>
            <a:pPr algn="ctr">
              <a:spcBef>
                <a:spcPct val="0"/>
              </a:spcBef>
              <a:buSzTx/>
              <a:buFontTx/>
              <a:buNone/>
            </a:pPr>
            <a:endParaRPr lang="de-DE" altLang="de-DE" sz="800" b="1">
              <a:latin typeface="Arial" charset="0"/>
              <a:cs typeface="Arial" charset="0"/>
            </a:endParaRPr>
          </a:p>
        </p:txBody>
      </p:sp>
      <p:sp>
        <p:nvSpPr>
          <p:cNvPr id="18" name="Pfeil nach links und rechts 10"/>
          <p:cNvSpPr>
            <a:spLocks noChangeArrowheads="1"/>
          </p:cNvSpPr>
          <p:nvPr/>
        </p:nvSpPr>
        <p:spPr bwMode="auto">
          <a:xfrm>
            <a:off x="2916238" y="4006073"/>
            <a:ext cx="603250" cy="252413"/>
          </a:xfrm>
          <a:prstGeom prst="leftRigh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19" name="Pfeil nach links und rechts 11"/>
          <p:cNvSpPr>
            <a:spLocks noChangeArrowheads="1"/>
          </p:cNvSpPr>
          <p:nvPr/>
        </p:nvSpPr>
        <p:spPr bwMode="auto">
          <a:xfrm rot="18829595">
            <a:off x="2660650" y="3198036"/>
            <a:ext cx="1130300" cy="254000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0" name="Pfeil nach links und rechts 12"/>
          <p:cNvSpPr>
            <a:spLocks noChangeArrowheads="1"/>
          </p:cNvSpPr>
          <p:nvPr/>
        </p:nvSpPr>
        <p:spPr bwMode="auto">
          <a:xfrm rot="5400000">
            <a:off x="4291013" y="3266546"/>
            <a:ext cx="647700" cy="254000"/>
          </a:xfrm>
          <a:prstGeom prst="leftRightArrow">
            <a:avLst>
              <a:gd name="adj1" fmla="val 50000"/>
              <a:gd name="adj2" fmla="val 4992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1" name="Pfeil nach links und rechts 14"/>
          <p:cNvSpPr>
            <a:spLocks noChangeArrowheads="1"/>
          </p:cNvSpPr>
          <p:nvPr/>
        </p:nvSpPr>
        <p:spPr bwMode="auto">
          <a:xfrm>
            <a:off x="2814638" y="2186798"/>
            <a:ext cx="647700" cy="254000"/>
          </a:xfrm>
          <a:prstGeom prst="leftRightArrow">
            <a:avLst>
              <a:gd name="adj1" fmla="val 50000"/>
              <a:gd name="adj2" fmla="val 4992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2" name="Pfeil nach unten 6"/>
          <p:cNvSpPr>
            <a:spLocks noChangeArrowheads="1"/>
          </p:cNvSpPr>
          <p:nvPr/>
        </p:nvSpPr>
        <p:spPr bwMode="auto">
          <a:xfrm>
            <a:off x="1714500" y="2853102"/>
            <a:ext cx="287338" cy="792286"/>
          </a:xfrm>
          <a:prstGeom prst="downArrow">
            <a:avLst>
              <a:gd name="adj1" fmla="val 50000"/>
              <a:gd name="adj2" fmla="val 5011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3" name="Pfeil nach unten 16"/>
          <p:cNvSpPr>
            <a:spLocks noChangeArrowheads="1"/>
          </p:cNvSpPr>
          <p:nvPr/>
        </p:nvSpPr>
        <p:spPr bwMode="auto">
          <a:xfrm>
            <a:off x="1728689" y="4407350"/>
            <a:ext cx="288925" cy="720725"/>
          </a:xfrm>
          <a:prstGeom prst="downArrow">
            <a:avLst>
              <a:gd name="adj1" fmla="val 50000"/>
              <a:gd name="adj2" fmla="val 4989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4" name="Pfeil nach unten 17"/>
          <p:cNvSpPr>
            <a:spLocks noChangeArrowheads="1"/>
          </p:cNvSpPr>
          <p:nvPr/>
        </p:nvSpPr>
        <p:spPr bwMode="auto">
          <a:xfrm>
            <a:off x="4427091" y="4436831"/>
            <a:ext cx="288925" cy="720725"/>
          </a:xfrm>
          <a:prstGeom prst="downArrow">
            <a:avLst>
              <a:gd name="adj1" fmla="val 50000"/>
              <a:gd name="adj2" fmla="val 4989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5" name="Textfeld 8"/>
          <p:cNvSpPr txBox="1">
            <a:spLocks noChangeArrowheads="1"/>
          </p:cNvSpPr>
          <p:nvPr/>
        </p:nvSpPr>
        <p:spPr bwMode="auto">
          <a:xfrm>
            <a:off x="971550" y="5319883"/>
            <a:ext cx="7704906" cy="50783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de-DE" altLang="de-DE" sz="1600" b="1" dirty="0" err="1" smtClean="0">
                <a:latin typeface="Arial" charset="0"/>
                <a:cs typeface="Arial" charset="0"/>
              </a:rPr>
              <a:t>Contributions</a:t>
            </a:r>
            <a:r>
              <a:rPr lang="de-DE" altLang="de-DE" sz="1600" b="1" dirty="0" smtClean="0">
                <a:latin typeface="Arial" charset="0"/>
                <a:cs typeface="Arial" charset="0"/>
              </a:rPr>
              <a:t> </a:t>
            </a:r>
            <a:r>
              <a:rPr lang="de-DE" altLang="de-DE" sz="1600" b="1" dirty="0" err="1" smtClean="0">
                <a:latin typeface="Arial" charset="0"/>
                <a:cs typeface="Arial" charset="0"/>
              </a:rPr>
              <a:t>to</a:t>
            </a:r>
            <a:r>
              <a:rPr lang="de-DE" altLang="de-DE" sz="1600" b="1" dirty="0" smtClean="0">
                <a:latin typeface="Arial" charset="0"/>
                <a:cs typeface="Arial" charset="0"/>
              </a:rPr>
              <a:t> </a:t>
            </a:r>
            <a:r>
              <a:rPr lang="de-DE" altLang="de-DE" sz="1600" b="1" dirty="0" err="1" smtClean="0">
                <a:latin typeface="Arial" charset="0"/>
                <a:cs typeface="Arial" charset="0"/>
              </a:rPr>
              <a:t>Thematic</a:t>
            </a:r>
            <a:r>
              <a:rPr lang="de-DE" altLang="de-DE" sz="1600" b="1" dirty="0" smtClean="0">
                <a:latin typeface="Arial" charset="0"/>
                <a:cs typeface="Arial" charset="0"/>
              </a:rPr>
              <a:t> Sessions, </a:t>
            </a:r>
            <a:r>
              <a:rPr lang="de-DE" altLang="de-DE" sz="1600" b="1" dirty="0" err="1" smtClean="0">
                <a:latin typeface="Arial" charset="0"/>
                <a:cs typeface="Arial" charset="0"/>
              </a:rPr>
              <a:t>other</a:t>
            </a:r>
            <a:r>
              <a:rPr lang="de-DE" altLang="de-DE" sz="1600" b="1" dirty="0" smtClean="0">
                <a:latin typeface="Arial" charset="0"/>
                <a:cs typeface="Arial" charset="0"/>
              </a:rPr>
              <a:t> </a:t>
            </a:r>
            <a:r>
              <a:rPr lang="de-DE" altLang="de-DE" sz="1600" b="1" dirty="0" err="1" smtClean="0">
                <a:latin typeface="Arial" charset="0"/>
                <a:cs typeface="Arial" charset="0"/>
              </a:rPr>
              <a:t>contributions</a:t>
            </a:r>
            <a:r>
              <a:rPr lang="de-DE" altLang="de-DE" sz="2000" b="1" dirty="0">
                <a:latin typeface="Arial" charset="0"/>
                <a:cs typeface="Arial" charset="0"/>
              </a:rPr>
              <a:t/>
            </a:r>
            <a:br>
              <a:rPr lang="de-DE" altLang="de-DE" sz="2000" b="1" dirty="0">
                <a:latin typeface="Arial" charset="0"/>
                <a:cs typeface="Arial" charset="0"/>
              </a:rPr>
            </a:br>
            <a:r>
              <a:rPr lang="de-DE" altLang="de-DE" sz="1100" dirty="0">
                <a:latin typeface="Arial" charset="0"/>
                <a:cs typeface="Arial" charset="0"/>
              </a:rPr>
              <a:t>(Workshops, </a:t>
            </a:r>
            <a:r>
              <a:rPr lang="de-DE" altLang="de-DE" sz="1100" dirty="0" err="1" smtClean="0">
                <a:latin typeface="Arial" charset="0"/>
                <a:cs typeface="Arial" charset="0"/>
              </a:rPr>
              <a:t>panel</a:t>
            </a:r>
            <a:r>
              <a:rPr lang="de-DE" altLang="de-DE" sz="1100" dirty="0" smtClean="0">
                <a:latin typeface="Arial" charset="0"/>
                <a:cs typeface="Arial" charset="0"/>
              </a:rPr>
              <a:t> </a:t>
            </a:r>
            <a:r>
              <a:rPr lang="de-DE" altLang="de-DE" sz="1100" dirty="0" err="1" smtClean="0">
                <a:latin typeface="Arial" charset="0"/>
                <a:cs typeface="Arial" charset="0"/>
              </a:rPr>
              <a:t>discussions</a:t>
            </a:r>
            <a:r>
              <a:rPr lang="de-DE" altLang="de-DE" sz="1100" dirty="0" smtClean="0">
                <a:latin typeface="Arial" charset="0"/>
                <a:cs typeface="Arial" charset="0"/>
              </a:rPr>
              <a:t>, </a:t>
            </a:r>
            <a:r>
              <a:rPr lang="de-DE" altLang="de-DE" sz="1100" dirty="0" err="1" smtClean="0">
                <a:latin typeface="Arial" charset="0"/>
                <a:cs typeface="Arial" charset="0"/>
              </a:rPr>
              <a:t>exhibition</a:t>
            </a:r>
            <a:r>
              <a:rPr lang="de-DE" altLang="de-DE" sz="1100" dirty="0" smtClean="0">
                <a:latin typeface="Arial" charset="0"/>
                <a:cs typeface="Arial" charset="0"/>
              </a:rPr>
              <a:t>)</a:t>
            </a:r>
            <a:endParaRPr lang="de-DE" altLang="de-DE" sz="1100" dirty="0">
              <a:latin typeface="Arial" charset="0"/>
              <a:cs typeface="Arial" charset="0"/>
            </a:endParaRPr>
          </a:p>
        </p:txBody>
      </p:sp>
      <p:sp>
        <p:nvSpPr>
          <p:cNvPr id="26" name="Textfeld 13"/>
          <p:cNvSpPr txBox="1">
            <a:spLocks noChangeArrowheads="1"/>
          </p:cNvSpPr>
          <p:nvPr/>
        </p:nvSpPr>
        <p:spPr bwMode="auto">
          <a:xfrm>
            <a:off x="6276975" y="4006073"/>
            <a:ext cx="255587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de-DE" altLang="de-DE" sz="1400" b="1" dirty="0" smtClean="0">
                <a:latin typeface="Arial" charset="0"/>
                <a:cs typeface="Arial" charset="0"/>
              </a:rPr>
              <a:t>Further Stakeholders </a:t>
            </a:r>
            <a:endParaRPr lang="de-DE" altLang="de-DE" sz="1400" b="1" dirty="0">
              <a:latin typeface="Arial" charset="0"/>
              <a:cs typeface="Arial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de-DE" altLang="de-DE" sz="900" dirty="0" smtClean="0">
                <a:latin typeface="Arial" charset="0"/>
                <a:cs typeface="Arial" charset="0"/>
              </a:rPr>
              <a:t>(e.g. City </a:t>
            </a:r>
            <a:r>
              <a:rPr lang="de-DE" altLang="de-DE" sz="900" dirty="0" err="1" smtClean="0">
                <a:latin typeface="Arial" charset="0"/>
                <a:cs typeface="Arial" charset="0"/>
              </a:rPr>
              <a:t>of</a:t>
            </a:r>
            <a:r>
              <a:rPr lang="de-DE" altLang="de-DE" sz="900" dirty="0" smtClean="0">
                <a:latin typeface="Arial" charset="0"/>
                <a:cs typeface="Arial" charset="0"/>
              </a:rPr>
              <a:t> Ulm)</a:t>
            </a:r>
            <a:endParaRPr lang="de-DE" altLang="de-DE" sz="900" dirty="0">
              <a:latin typeface="Arial" charset="0"/>
              <a:cs typeface="Arial" charset="0"/>
            </a:endParaRPr>
          </a:p>
        </p:txBody>
      </p:sp>
      <p:sp>
        <p:nvSpPr>
          <p:cNvPr id="27" name="Pfeil nach links und rechts 20"/>
          <p:cNvSpPr>
            <a:spLocks noChangeArrowheads="1"/>
          </p:cNvSpPr>
          <p:nvPr/>
        </p:nvSpPr>
        <p:spPr bwMode="auto">
          <a:xfrm rot="13387016">
            <a:off x="5494338" y="3244073"/>
            <a:ext cx="1489075" cy="254000"/>
          </a:xfrm>
          <a:prstGeom prst="leftRightArrow">
            <a:avLst>
              <a:gd name="adj1" fmla="val 50000"/>
              <a:gd name="adj2" fmla="val 4999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sp>
        <p:nvSpPr>
          <p:cNvPr id="28" name="Pfeil nach unten 21"/>
          <p:cNvSpPr>
            <a:spLocks noChangeArrowheads="1"/>
          </p:cNvSpPr>
          <p:nvPr/>
        </p:nvSpPr>
        <p:spPr bwMode="auto">
          <a:xfrm>
            <a:off x="7163395" y="4574751"/>
            <a:ext cx="288925" cy="568325"/>
          </a:xfrm>
          <a:prstGeom prst="downArrow">
            <a:avLst>
              <a:gd name="adj1" fmla="val 50000"/>
              <a:gd name="adj2" fmla="val 4989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3" y="333375"/>
            <a:ext cx="1639887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Pfeil nach links und rechts 23"/>
          <p:cNvSpPr>
            <a:spLocks noChangeArrowheads="1"/>
          </p:cNvSpPr>
          <p:nvPr/>
        </p:nvSpPr>
        <p:spPr bwMode="auto">
          <a:xfrm rot="18829595">
            <a:off x="5526881" y="1420830"/>
            <a:ext cx="1128713" cy="254000"/>
          </a:xfrm>
          <a:prstGeom prst="leftRightArrow">
            <a:avLst>
              <a:gd name="adj1" fmla="val 50000"/>
              <a:gd name="adj2" fmla="val 4993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SzPct val="90000"/>
              <a:buChar char="•"/>
              <a:defRPr sz="2400">
                <a:solidFill>
                  <a:schemeClr val="tx1"/>
                </a:solidFill>
                <a:latin typeface="Times"/>
              </a:defRPr>
            </a:lvl1pPr>
            <a:lvl2pPr marL="742950" indent="-285750">
              <a:buChar char="–"/>
              <a:defRPr sz="2400">
                <a:solidFill>
                  <a:schemeClr val="tx1"/>
                </a:solidFill>
                <a:latin typeface="Times"/>
              </a:defRPr>
            </a:lvl2pPr>
            <a:lvl3pPr marL="11430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3pPr>
            <a:lvl4pPr marL="16002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4pPr>
            <a:lvl5pPr marL="2057400" indent="-228600">
              <a:spcBef>
                <a:spcPct val="30000"/>
              </a:spcBef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SzPct val="90000"/>
              <a:buChar char="•"/>
              <a:defRPr sz="2000">
                <a:solidFill>
                  <a:schemeClr val="tx1"/>
                </a:solidFill>
                <a:latin typeface="Times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6634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Key </a:t>
            </a:r>
            <a:r>
              <a:rPr lang="de-DE" dirty="0" err="1" smtClean="0"/>
              <a:t>events</a:t>
            </a:r>
            <a:r>
              <a:rPr lang="de-DE" dirty="0" smtClean="0"/>
              <a:t> (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confirmed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www.km-bw.de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68313" y="1556792"/>
            <a:ext cx="2447925" cy="2062162"/>
          </a:xfrm>
          <a:prstGeom prst="rect">
            <a:avLst/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Meeting of the Ministers in charge of EU Funds</a:t>
            </a:r>
          </a:p>
          <a:p>
            <a:pPr algn="ctr"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GB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of October 2015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203575" y="1556792"/>
            <a:ext cx="2736850" cy="4284000"/>
          </a:xfrm>
          <a:prstGeom prst="rect">
            <a:avLst/>
          </a:prstGeom>
          <a:solidFill>
            <a:srgbClr val="FF5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Annual Forum</a:t>
            </a: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GB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and 30</a:t>
            </a:r>
            <a:r>
              <a:rPr lang="en-GB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of         October 2015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Plenary sessions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Workshops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Evening Reception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267450" y="1556792"/>
            <a:ext cx="2552700" cy="4104000"/>
          </a:xfrm>
          <a:prstGeom prst="rect">
            <a:avLst/>
          </a:prstGeom>
          <a:solidFill>
            <a:srgbClr val="6699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Side Events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Participation Day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JRC Event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Conference of the Council of the Danube Cities and Regions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Meeting of Heads of Governments /  ARGE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Donau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“The young Danube”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algn="ctr">
              <a:defRPr/>
            </a:pPr>
            <a:endParaRPr lang="de-D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8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Thematic</a:t>
            </a:r>
            <a:r>
              <a:rPr lang="de-DE" dirty="0" smtClean="0"/>
              <a:t> </a:t>
            </a:r>
            <a:r>
              <a:rPr lang="de-DE" dirty="0" err="1" smtClean="0"/>
              <a:t>sessions</a:t>
            </a:r>
            <a:r>
              <a:rPr lang="de-DE" dirty="0" smtClean="0"/>
              <a:t> (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confirmed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graphicFrame>
        <p:nvGraphicFramePr>
          <p:cNvPr id="6" name="SmartArt-Platzhalt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7145856"/>
              </p:ext>
            </p:extLst>
          </p:nvPr>
        </p:nvGraphicFramePr>
        <p:xfrm>
          <a:off x="760040" y="1770856"/>
          <a:ext cx="77724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37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048"/>
            <a:ext cx="9144000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40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76672"/>
            <a:ext cx="9163975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0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087496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414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Next </a:t>
            </a:r>
            <a:r>
              <a:rPr lang="de-DE" dirty="0" err="1" smtClean="0"/>
              <a:t>steps</a:t>
            </a: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www.km-bw.de</a:t>
            </a:r>
            <a:endParaRPr lang="de-DE" dirty="0"/>
          </a:p>
        </p:txBody>
      </p:sp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2188240093"/>
              </p:ext>
            </p:extLst>
          </p:nvPr>
        </p:nvGraphicFramePr>
        <p:xfrm>
          <a:off x="1259632" y="1916832"/>
          <a:ext cx="648072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813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5" y="1529648"/>
            <a:ext cx="8266118" cy="233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67545" y="5949280"/>
            <a:ext cx="2700000" cy="360000"/>
          </a:xfrm>
        </p:spPr>
        <p:txBody>
          <a:bodyPr/>
          <a:lstStyle/>
          <a:p>
            <a:r>
              <a:rPr lang="de-DE" dirty="0" smtClean="0"/>
              <a:t>www.km-bw.de</a:t>
            </a:r>
            <a:endParaRPr lang="de-DE" dirty="0"/>
          </a:p>
        </p:txBody>
      </p:sp>
      <p:sp>
        <p:nvSpPr>
          <p:cNvPr id="6" name="Inhaltsplatzhalter 1"/>
          <p:cNvSpPr>
            <a:spLocks noGrp="1"/>
          </p:cNvSpPr>
          <p:nvPr>
            <p:ph idx="1"/>
          </p:nvPr>
        </p:nvSpPr>
        <p:spPr>
          <a:xfrm>
            <a:off x="467544" y="3861048"/>
            <a:ext cx="8219256" cy="216024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de-DE" dirty="0"/>
          </a:p>
          <a:p>
            <a:pPr marL="109728" indent="0">
              <a:buNone/>
            </a:pPr>
            <a:r>
              <a:rPr lang="de-DE" u="sng" dirty="0" smtClean="0"/>
              <a:t>Information</a:t>
            </a:r>
            <a:r>
              <a:rPr lang="de-DE" dirty="0" smtClean="0"/>
              <a:t>: PAC 7/8/9 </a:t>
            </a:r>
            <a:r>
              <a:rPr lang="de-DE" dirty="0" err="1" smtClean="0"/>
              <a:t>submissions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AF 2015</a:t>
            </a:r>
          </a:p>
          <a:p>
            <a:pPr marL="109728" indent="0">
              <a:buNone/>
            </a:pPr>
            <a:r>
              <a:rPr lang="de-DE" u="sng" dirty="0" err="1" smtClean="0"/>
              <a:t>Discussion</a:t>
            </a:r>
            <a:r>
              <a:rPr lang="de-DE" dirty="0" smtClean="0"/>
              <a:t>: Joint </a:t>
            </a:r>
            <a:r>
              <a:rPr lang="de-DE" dirty="0" err="1" smtClean="0"/>
              <a:t>topics</a:t>
            </a:r>
            <a:r>
              <a:rPr lang="de-DE" dirty="0" smtClean="0"/>
              <a:t>? Horizontal </a:t>
            </a:r>
            <a:r>
              <a:rPr lang="de-DE" dirty="0" err="1" smtClean="0"/>
              <a:t>interconnection</a:t>
            </a:r>
            <a:r>
              <a:rPr lang="de-DE" dirty="0" smtClean="0"/>
              <a:t>?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four</a:t>
            </a:r>
            <a:r>
              <a:rPr lang="de-DE" dirty="0" smtClean="0"/>
              <a:t> </a:t>
            </a:r>
            <a:r>
              <a:rPr lang="de-DE" dirty="0" err="1" smtClean="0"/>
              <a:t>pillars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EUSDR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277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orlage ohne Bildungslogo">
  <a:themeElements>
    <a:clrScheme name="Benutzerdefiniert 6">
      <a:dk1>
        <a:srgbClr val="000000"/>
      </a:dk1>
      <a:lt1>
        <a:srgbClr val="FFFFC1"/>
      </a:lt1>
      <a:dk2>
        <a:srgbClr val="5F5F5F"/>
      </a:dk2>
      <a:lt2>
        <a:srgbClr val="BF0000"/>
      </a:lt2>
      <a:accent1>
        <a:srgbClr val="FF6D6D"/>
      </a:accent1>
      <a:accent2>
        <a:srgbClr val="BF0000"/>
      </a:accent2>
      <a:accent3>
        <a:srgbClr val="BF0000"/>
      </a:accent3>
      <a:accent4>
        <a:srgbClr val="920000"/>
      </a:accent4>
      <a:accent5>
        <a:srgbClr val="C9C9C9"/>
      </a:accent5>
      <a:accent6>
        <a:srgbClr val="920000"/>
      </a:accent6>
      <a:hlink>
        <a:srgbClr val="FF0000"/>
      </a:hlink>
      <a:folHlink>
        <a:srgbClr val="7030A0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 ohne Bildungslogo</Template>
  <TotalTime>0</TotalTime>
  <Words>217</Words>
  <Application>Microsoft Office PowerPoint</Application>
  <PresentationFormat>Bildschirmpräsentation (4:3)</PresentationFormat>
  <Paragraphs>62</Paragraphs>
  <Slides>10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Vorlage ohne Bildungslogo</vt:lpstr>
      <vt:lpstr>4th EUSDR Annual Forum  in Ulm on 29./30. October 2015</vt:lpstr>
      <vt:lpstr>Coordination process </vt:lpstr>
      <vt:lpstr>Key events (to be confirmed)</vt:lpstr>
      <vt:lpstr>Thematic sessions (to be confirmed)</vt:lpstr>
      <vt:lpstr>PowerPoint-Präsentation</vt:lpstr>
      <vt:lpstr>PowerPoint-Präsentation</vt:lpstr>
      <vt:lpstr>PowerPoint-Präsentation</vt:lpstr>
      <vt:lpstr>Next steps…</vt:lpstr>
      <vt:lpstr>The four pillars of the EUSDR</vt:lpstr>
      <vt:lpstr>PowerPoint-Präsentation</vt:lpstr>
    </vt:vector>
  </TitlesOfParts>
  <Company>IZLBW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Weiterentwicklung der Berufsschule</dc:title>
  <dc:creator>Kazich, Tobias (KM)</dc:creator>
  <cp:lastModifiedBy>Kazich, Tobias (KM)</cp:lastModifiedBy>
  <cp:revision>629</cp:revision>
  <cp:lastPrinted>2015-04-27T05:00:53Z</cp:lastPrinted>
  <dcterms:created xsi:type="dcterms:W3CDTF">2015-02-20T07:43:32Z</dcterms:created>
  <dcterms:modified xsi:type="dcterms:W3CDTF">2015-05-22T11:57:53Z</dcterms:modified>
</cp:coreProperties>
</file>